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274" r:id="rId3"/>
    <p:sldId id="275" r:id="rId4"/>
    <p:sldId id="276" r:id="rId5"/>
    <p:sldId id="277" r:id="rId6"/>
    <p:sldId id="257" r:id="rId7"/>
    <p:sldId id="261" r:id="rId8"/>
    <p:sldId id="262" r:id="rId9"/>
    <p:sldId id="263" r:id="rId10"/>
    <p:sldId id="258" r:id="rId11"/>
    <p:sldId id="259" r:id="rId12"/>
    <p:sldId id="268" r:id="rId13"/>
    <p:sldId id="260" r:id="rId14"/>
    <p:sldId id="265" r:id="rId15"/>
    <p:sldId id="266" r:id="rId16"/>
    <p:sldId id="267" r:id="rId17"/>
    <p:sldId id="269" r:id="rId18"/>
    <p:sldId id="270" r:id="rId19"/>
    <p:sldId id="264" r:id="rId20"/>
    <p:sldId id="271" r:id="rId21"/>
    <p:sldId id="272" r:id="rId22"/>
    <p:sldId id="273" r:id="rId2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555D"/>
    <a:srgbClr val="FFF9CD"/>
    <a:srgbClr val="43E1B6"/>
    <a:srgbClr val="552C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70"/>
    <p:restoredTop sz="94654"/>
  </p:normalViewPr>
  <p:slideViewPr>
    <p:cSldViewPr snapToGrid="0" snapToObjects="1">
      <p:cViewPr varScale="1">
        <p:scale>
          <a:sx n="90" d="100"/>
          <a:sy n="90" d="100"/>
        </p:scale>
        <p:origin x="114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1225D0-0F82-8940-925C-8E3F4CEB773C}" type="datetimeFigureOut">
              <a:rPr lang="fi-FI" smtClean="0"/>
              <a:t>19.2.2018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D013BB-CFB9-E745-BD79-2B21CC0B4F0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9110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013BB-CFB9-E745-BD79-2B21CC0B4F0A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0306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0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3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4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37652" y="6356350"/>
            <a:ext cx="99797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B49064-3C74-E848-96A0-E3F6EEC2A02B}" type="datetimeFigureOut">
              <a:rPr lang="fi-FI" smtClean="0"/>
              <a:pPr/>
              <a:t>19.2.2018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256988" y="6356350"/>
            <a:ext cx="226413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71893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5 - tekstilla - P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3623805" y="365125"/>
            <a:ext cx="8342053" cy="1088705"/>
          </a:xfrm>
        </p:spPr>
        <p:txBody>
          <a:bodyPr>
            <a:normAutofit/>
          </a:bodyPr>
          <a:lstStyle>
            <a:lvl1pPr>
              <a:defRPr sz="2800">
                <a:solidFill>
                  <a:srgbClr val="F0555D"/>
                </a:solidFill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623804" y="1680900"/>
            <a:ext cx="8342053" cy="443702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552C5A"/>
                </a:solidFill>
              </a:defRPr>
            </a:lvl1pPr>
            <a:lvl2pPr marL="457200" indent="0">
              <a:buNone/>
              <a:defRPr sz="1800">
                <a:solidFill>
                  <a:srgbClr val="552C5A"/>
                </a:solidFill>
              </a:defRPr>
            </a:lvl2pPr>
            <a:lvl3pPr marL="914400" indent="0">
              <a:buNone/>
              <a:defRPr sz="1800">
                <a:solidFill>
                  <a:srgbClr val="552C5A"/>
                </a:solidFill>
              </a:defRPr>
            </a:lvl3pPr>
            <a:lvl4pPr marL="1371600" indent="0">
              <a:buNone/>
              <a:defRPr sz="1800">
                <a:solidFill>
                  <a:srgbClr val="552C5A"/>
                </a:solidFill>
              </a:defRPr>
            </a:lvl4pPr>
            <a:lvl5pPr marL="1828800" indent="0">
              <a:buNone/>
              <a:defRPr sz="1800">
                <a:solidFill>
                  <a:srgbClr val="552C5A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623804" y="6356350"/>
            <a:ext cx="1203836" cy="365125"/>
          </a:xfrm>
        </p:spPr>
        <p:txBody>
          <a:bodyPr/>
          <a:lstStyle/>
          <a:p>
            <a:fld id="{3BB49064-3C74-E848-96A0-E3F6EEC2A02B}" type="datetimeFigureOut">
              <a:rPr lang="fi-FI" smtClean="0"/>
              <a:t>19.2.2018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967749" y="6356350"/>
            <a:ext cx="4114800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222658" y="6356350"/>
            <a:ext cx="519978" cy="365125"/>
          </a:xfrm>
        </p:spPr>
        <p:txBody>
          <a:bodyPr/>
          <a:lstStyle/>
          <a:p>
            <a:fld id="{83A711B5-5AA4-CD45-B539-8FA87935242B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io 6"/>
          <p:cNvSpPr/>
          <p:nvPr userDrawn="1"/>
        </p:nvSpPr>
        <p:spPr>
          <a:xfrm>
            <a:off x="0" y="0"/>
            <a:ext cx="3097161" cy="6858000"/>
          </a:xfrm>
          <a:prstGeom prst="rect">
            <a:avLst/>
          </a:prstGeom>
          <a:solidFill>
            <a:srgbClr val="F0555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67953" y="4439265"/>
            <a:ext cx="2561253" cy="2282209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10" name="Kuva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52" y="210508"/>
            <a:ext cx="2777471" cy="3275320"/>
          </a:xfrm>
          <a:prstGeom prst="rect">
            <a:avLst/>
          </a:prstGeom>
        </p:spPr>
      </p:pic>
      <p:sp>
        <p:nvSpPr>
          <p:cNvPr id="11" name="Pyöristetty suorakulmio 10"/>
          <p:cNvSpPr/>
          <p:nvPr userDrawn="1"/>
        </p:nvSpPr>
        <p:spPr>
          <a:xfrm>
            <a:off x="405581" y="3807875"/>
            <a:ext cx="2256502" cy="137320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056" y="5522618"/>
            <a:ext cx="1335382" cy="1335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33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6 - tekstilla - P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3623805" y="365125"/>
            <a:ext cx="8342053" cy="1088705"/>
          </a:xfrm>
        </p:spPr>
        <p:txBody>
          <a:bodyPr>
            <a:normAutofit/>
          </a:bodyPr>
          <a:lstStyle>
            <a:lvl1pPr>
              <a:defRPr sz="2800">
                <a:solidFill>
                  <a:srgbClr val="F0555D"/>
                </a:solidFill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623804" y="1680900"/>
            <a:ext cx="8342053" cy="443702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552C5A"/>
                </a:solidFill>
              </a:defRPr>
            </a:lvl1pPr>
            <a:lvl2pPr marL="457200" indent="0">
              <a:buNone/>
              <a:defRPr sz="1800">
                <a:solidFill>
                  <a:srgbClr val="552C5A"/>
                </a:solidFill>
              </a:defRPr>
            </a:lvl2pPr>
            <a:lvl3pPr marL="914400" indent="0">
              <a:buNone/>
              <a:defRPr sz="1800">
                <a:solidFill>
                  <a:srgbClr val="552C5A"/>
                </a:solidFill>
              </a:defRPr>
            </a:lvl3pPr>
            <a:lvl4pPr marL="1371600" indent="0">
              <a:buNone/>
              <a:defRPr sz="1800">
                <a:solidFill>
                  <a:srgbClr val="552C5A"/>
                </a:solidFill>
              </a:defRPr>
            </a:lvl4pPr>
            <a:lvl5pPr marL="1828800" indent="0">
              <a:buNone/>
              <a:defRPr sz="1800">
                <a:solidFill>
                  <a:srgbClr val="552C5A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623804" y="6356350"/>
            <a:ext cx="1203836" cy="365125"/>
          </a:xfrm>
        </p:spPr>
        <p:txBody>
          <a:bodyPr/>
          <a:lstStyle/>
          <a:p>
            <a:fld id="{3BB49064-3C74-E848-96A0-E3F6EEC2A02B}" type="datetimeFigureOut">
              <a:rPr lang="fi-FI" smtClean="0"/>
              <a:t>19.2.2018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967749" y="6356350"/>
            <a:ext cx="4114800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222658" y="6356350"/>
            <a:ext cx="519978" cy="365125"/>
          </a:xfrm>
        </p:spPr>
        <p:txBody>
          <a:bodyPr/>
          <a:lstStyle/>
          <a:p>
            <a:fld id="{83A711B5-5AA4-CD45-B539-8FA87935242B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io 6"/>
          <p:cNvSpPr/>
          <p:nvPr userDrawn="1"/>
        </p:nvSpPr>
        <p:spPr>
          <a:xfrm>
            <a:off x="0" y="0"/>
            <a:ext cx="3097161" cy="6858000"/>
          </a:xfrm>
          <a:prstGeom prst="rect">
            <a:avLst/>
          </a:prstGeom>
          <a:solidFill>
            <a:srgbClr val="F0555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67953" y="4439265"/>
            <a:ext cx="2561253" cy="2282209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10" name="Kuva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52" y="210508"/>
            <a:ext cx="2777471" cy="3275319"/>
          </a:xfrm>
          <a:prstGeom prst="rect">
            <a:avLst/>
          </a:prstGeom>
        </p:spPr>
      </p:pic>
      <p:sp>
        <p:nvSpPr>
          <p:cNvPr id="11" name="Pyöristetty suorakulmio 10"/>
          <p:cNvSpPr/>
          <p:nvPr userDrawn="1"/>
        </p:nvSpPr>
        <p:spPr>
          <a:xfrm>
            <a:off x="405581" y="3807875"/>
            <a:ext cx="2256502" cy="137320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056" y="5522618"/>
            <a:ext cx="1335382" cy="1335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3022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7 - tekstilla - P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3623805" y="365125"/>
            <a:ext cx="8342053" cy="1088705"/>
          </a:xfrm>
        </p:spPr>
        <p:txBody>
          <a:bodyPr>
            <a:normAutofit/>
          </a:bodyPr>
          <a:lstStyle>
            <a:lvl1pPr>
              <a:defRPr sz="2800">
                <a:solidFill>
                  <a:srgbClr val="F0555D"/>
                </a:solidFill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623804" y="1680900"/>
            <a:ext cx="8342053" cy="443702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552C5A"/>
                </a:solidFill>
              </a:defRPr>
            </a:lvl1pPr>
            <a:lvl2pPr marL="457200" indent="0">
              <a:buNone/>
              <a:defRPr sz="1800">
                <a:solidFill>
                  <a:srgbClr val="552C5A"/>
                </a:solidFill>
              </a:defRPr>
            </a:lvl2pPr>
            <a:lvl3pPr marL="914400" indent="0">
              <a:buNone/>
              <a:defRPr sz="1800">
                <a:solidFill>
                  <a:srgbClr val="552C5A"/>
                </a:solidFill>
              </a:defRPr>
            </a:lvl3pPr>
            <a:lvl4pPr marL="1371600" indent="0">
              <a:buNone/>
              <a:defRPr sz="1800">
                <a:solidFill>
                  <a:srgbClr val="552C5A"/>
                </a:solidFill>
              </a:defRPr>
            </a:lvl4pPr>
            <a:lvl5pPr marL="1828800" indent="0">
              <a:buNone/>
              <a:defRPr sz="1800">
                <a:solidFill>
                  <a:srgbClr val="552C5A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623804" y="6356350"/>
            <a:ext cx="1203836" cy="365125"/>
          </a:xfrm>
        </p:spPr>
        <p:txBody>
          <a:bodyPr/>
          <a:lstStyle/>
          <a:p>
            <a:fld id="{3BB49064-3C74-E848-96A0-E3F6EEC2A02B}" type="datetimeFigureOut">
              <a:rPr lang="fi-FI" smtClean="0"/>
              <a:t>19.2.2018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967749" y="6356350"/>
            <a:ext cx="4114800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222658" y="6356350"/>
            <a:ext cx="519978" cy="365125"/>
          </a:xfrm>
        </p:spPr>
        <p:txBody>
          <a:bodyPr/>
          <a:lstStyle/>
          <a:p>
            <a:fld id="{83A711B5-5AA4-CD45-B539-8FA87935242B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io 6"/>
          <p:cNvSpPr/>
          <p:nvPr userDrawn="1"/>
        </p:nvSpPr>
        <p:spPr>
          <a:xfrm>
            <a:off x="0" y="0"/>
            <a:ext cx="3097161" cy="6858000"/>
          </a:xfrm>
          <a:prstGeom prst="rect">
            <a:avLst/>
          </a:prstGeom>
          <a:solidFill>
            <a:srgbClr val="F0555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67953" y="4439265"/>
            <a:ext cx="2561253" cy="2282209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10" name="Kuva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52" y="210508"/>
            <a:ext cx="2777470" cy="3275319"/>
          </a:xfrm>
          <a:prstGeom prst="rect">
            <a:avLst/>
          </a:prstGeom>
        </p:spPr>
      </p:pic>
      <p:sp>
        <p:nvSpPr>
          <p:cNvPr id="11" name="Pyöristetty suorakulmio 10"/>
          <p:cNvSpPr/>
          <p:nvPr userDrawn="1"/>
        </p:nvSpPr>
        <p:spPr>
          <a:xfrm>
            <a:off x="405581" y="3807875"/>
            <a:ext cx="2256502" cy="137320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056" y="5522618"/>
            <a:ext cx="1335382" cy="1335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1246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8 - tekstilla - P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3623805" y="365125"/>
            <a:ext cx="8342053" cy="1088705"/>
          </a:xfrm>
        </p:spPr>
        <p:txBody>
          <a:bodyPr>
            <a:normAutofit/>
          </a:bodyPr>
          <a:lstStyle>
            <a:lvl1pPr>
              <a:defRPr sz="2800">
                <a:solidFill>
                  <a:srgbClr val="F0555D"/>
                </a:solidFill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623804" y="1680900"/>
            <a:ext cx="8342053" cy="443702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552C5A"/>
                </a:solidFill>
              </a:defRPr>
            </a:lvl1pPr>
            <a:lvl2pPr marL="457200" indent="0">
              <a:buNone/>
              <a:defRPr sz="1800">
                <a:solidFill>
                  <a:srgbClr val="552C5A"/>
                </a:solidFill>
              </a:defRPr>
            </a:lvl2pPr>
            <a:lvl3pPr marL="914400" indent="0">
              <a:buNone/>
              <a:defRPr sz="1800">
                <a:solidFill>
                  <a:srgbClr val="552C5A"/>
                </a:solidFill>
              </a:defRPr>
            </a:lvl3pPr>
            <a:lvl4pPr marL="1371600" indent="0">
              <a:buNone/>
              <a:defRPr sz="1800">
                <a:solidFill>
                  <a:srgbClr val="552C5A"/>
                </a:solidFill>
              </a:defRPr>
            </a:lvl4pPr>
            <a:lvl5pPr marL="1828800" indent="0">
              <a:buNone/>
              <a:defRPr sz="1800">
                <a:solidFill>
                  <a:srgbClr val="552C5A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623804" y="6356350"/>
            <a:ext cx="1203836" cy="365125"/>
          </a:xfrm>
        </p:spPr>
        <p:txBody>
          <a:bodyPr/>
          <a:lstStyle/>
          <a:p>
            <a:fld id="{3BB49064-3C74-E848-96A0-E3F6EEC2A02B}" type="datetimeFigureOut">
              <a:rPr lang="fi-FI" smtClean="0"/>
              <a:t>19.2.2018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967749" y="6356350"/>
            <a:ext cx="4114800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222658" y="6356350"/>
            <a:ext cx="519978" cy="365125"/>
          </a:xfrm>
        </p:spPr>
        <p:txBody>
          <a:bodyPr/>
          <a:lstStyle/>
          <a:p>
            <a:fld id="{83A711B5-5AA4-CD45-B539-8FA87935242B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io 6"/>
          <p:cNvSpPr/>
          <p:nvPr userDrawn="1"/>
        </p:nvSpPr>
        <p:spPr>
          <a:xfrm>
            <a:off x="0" y="0"/>
            <a:ext cx="3097161" cy="6858000"/>
          </a:xfrm>
          <a:prstGeom prst="rect">
            <a:avLst/>
          </a:prstGeom>
          <a:solidFill>
            <a:srgbClr val="F0555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67953" y="4439265"/>
            <a:ext cx="2561253" cy="2282209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10" name="Kuva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52" y="210508"/>
            <a:ext cx="2777470" cy="3275318"/>
          </a:xfrm>
          <a:prstGeom prst="rect">
            <a:avLst/>
          </a:prstGeom>
        </p:spPr>
      </p:pic>
      <p:sp>
        <p:nvSpPr>
          <p:cNvPr id="11" name="Pyöristetty suorakulmio 10"/>
          <p:cNvSpPr/>
          <p:nvPr userDrawn="1"/>
        </p:nvSpPr>
        <p:spPr>
          <a:xfrm>
            <a:off x="405581" y="3807875"/>
            <a:ext cx="2256502" cy="137320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056" y="5522618"/>
            <a:ext cx="1335382" cy="1335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988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9 - tekstilla - P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3623805" y="365125"/>
            <a:ext cx="8342053" cy="1088705"/>
          </a:xfrm>
        </p:spPr>
        <p:txBody>
          <a:bodyPr>
            <a:normAutofit/>
          </a:bodyPr>
          <a:lstStyle>
            <a:lvl1pPr>
              <a:defRPr sz="2800">
                <a:solidFill>
                  <a:srgbClr val="F0555D"/>
                </a:solidFill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623804" y="1680900"/>
            <a:ext cx="8342053" cy="443702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552C5A"/>
                </a:solidFill>
              </a:defRPr>
            </a:lvl1pPr>
            <a:lvl2pPr marL="457200" indent="0">
              <a:buNone/>
              <a:defRPr sz="1800">
                <a:solidFill>
                  <a:srgbClr val="552C5A"/>
                </a:solidFill>
              </a:defRPr>
            </a:lvl2pPr>
            <a:lvl3pPr marL="914400" indent="0">
              <a:buNone/>
              <a:defRPr sz="1800">
                <a:solidFill>
                  <a:srgbClr val="552C5A"/>
                </a:solidFill>
              </a:defRPr>
            </a:lvl3pPr>
            <a:lvl4pPr marL="1371600" indent="0">
              <a:buNone/>
              <a:defRPr sz="1800">
                <a:solidFill>
                  <a:srgbClr val="552C5A"/>
                </a:solidFill>
              </a:defRPr>
            </a:lvl4pPr>
            <a:lvl5pPr marL="1828800" indent="0">
              <a:buNone/>
              <a:defRPr sz="1800">
                <a:solidFill>
                  <a:srgbClr val="552C5A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623804" y="6356350"/>
            <a:ext cx="1203836" cy="365125"/>
          </a:xfrm>
        </p:spPr>
        <p:txBody>
          <a:bodyPr/>
          <a:lstStyle/>
          <a:p>
            <a:fld id="{3BB49064-3C74-E848-96A0-E3F6EEC2A02B}" type="datetimeFigureOut">
              <a:rPr lang="fi-FI" smtClean="0"/>
              <a:t>19.2.2018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967749" y="6356350"/>
            <a:ext cx="4114800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222658" y="6356350"/>
            <a:ext cx="519978" cy="365125"/>
          </a:xfrm>
        </p:spPr>
        <p:txBody>
          <a:bodyPr/>
          <a:lstStyle/>
          <a:p>
            <a:fld id="{83A711B5-5AA4-CD45-B539-8FA87935242B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io 6"/>
          <p:cNvSpPr/>
          <p:nvPr userDrawn="1"/>
        </p:nvSpPr>
        <p:spPr>
          <a:xfrm>
            <a:off x="0" y="0"/>
            <a:ext cx="3097161" cy="6858000"/>
          </a:xfrm>
          <a:prstGeom prst="rect">
            <a:avLst/>
          </a:prstGeom>
          <a:solidFill>
            <a:srgbClr val="F0555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67953" y="4439265"/>
            <a:ext cx="2561253" cy="2282209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10" name="Kuva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52" y="210508"/>
            <a:ext cx="2777469" cy="3275318"/>
          </a:xfrm>
          <a:prstGeom prst="rect">
            <a:avLst/>
          </a:prstGeom>
        </p:spPr>
      </p:pic>
      <p:sp>
        <p:nvSpPr>
          <p:cNvPr id="11" name="Pyöristetty suorakulmio 10"/>
          <p:cNvSpPr/>
          <p:nvPr userDrawn="1"/>
        </p:nvSpPr>
        <p:spPr>
          <a:xfrm>
            <a:off x="405581" y="3807875"/>
            <a:ext cx="2256502" cy="137320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056" y="5522618"/>
            <a:ext cx="1335382" cy="1335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8578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- tekstilla - P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3623805" y="365125"/>
            <a:ext cx="8342053" cy="1088705"/>
          </a:xfrm>
        </p:spPr>
        <p:txBody>
          <a:bodyPr>
            <a:normAutofit/>
          </a:bodyPr>
          <a:lstStyle>
            <a:lvl1pPr>
              <a:defRPr sz="2800">
                <a:solidFill>
                  <a:srgbClr val="F0555D"/>
                </a:solidFill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623804" y="1680900"/>
            <a:ext cx="8342053" cy="443702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552C5A"/>
                </a:solidFill>
              </a:defRPr>
            </a:lvl1pPr>
            <a:lvl2pPr marL="457200" indent="0">
              <a:buNone/>
              <a:defRPr sz="1800">
                <a:solidFill>
                  <a:srgbClr val="552C5A"/>
                </a:solidFill>
              </a:defRPr>
            </a:lvl2pPr>
            <a:lvl3pPr marL="914400" indent="0">
              <a:buNone/>
              <a:defRPr sz="1800">
                <a:solidFill>
                  <a:srgbClr val="552C5A"/>
                </a:solidFill>
              </a:defRPr>
            </a:lvl3pPr>
            <a:lvl4pPr marL="1371600" indent="0">
              <a:buNone/>
              <a:defRPr sz="1800">
                <a:solidFill>
                  <a:srgbClr val="552C5A"/>
                </a:solidFill>
              </a:defRPr>
            </a:lvl4pPr>
            <a:lvl5pPr marL="1828800" indent="0">
              <a:buNone/>
              <a:defRPr sz="1800">
                <a:solidFill>
                  <a:srgbClr val="552C5A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623804" y="6356350"/>
            <a:ext cx="1203836" cy="365125"/>
          </a:xfrm>
        </p:spPr>
        <p:txBody>
          <a:bodyPr/>
          <a:lstStyle/>
          <a:p>
            <a:fld id="{3BB49064-3C74-E848-96A0-E3F6EEC2A02B}" type="datetimeFigureOut">
              <a:rPr lang="fi-FI" smtClean="0"/>
              <a:t>19.2.2018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967749" y="6356350"/>
            <a:ext cx="4114800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222658" y="6356350"/>
            <a:ext cx="519978" cy="365125"/>
          </a:xfrm>
        </p:spPr>
        <p:txBody>
          <a:bodyPr/>
          <a:lstStyle/>
          <a:p>
            <a:fld id="{83A711B5-5AA4-CD45-B539-8FA87935242B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io 6"/>
          <p:cNvSpPr/>
          <p:nvPr userDrawn="1"/>
        </p:nvSpPr>
        <p:spPr>
          <a:xfrm>
            <a:off x="0" y="0"/>
            <a:ext cx="3097161" cy="6858000"/>
          </a:xfrm>
          <a:prstGeom prst="rect">
            <a:avLst/>
          </a:prstGeom>
          <a:solidFill>
            <a:srgbClr val="F0555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67953" y="4439265"/>
            <a:ext cx="2561253" cy="2282209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10" name="Kuva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92" y="210508"/>
            <a:ext cx="2777469" cy="3275317"/>
          </a:xfrm>
          <a:prstGeom prst="rect">
            <a:avLst/>
          </a:prstGeom>
        </p:spPr>
      </p:pic>
      <p:sp>
        <p:nvSpPr>
          <p:cNvPr id="11" name="Pyöristetty suorakulmio 10"/>
          <p:cNvSpPr/>
          <p:nvPr userDrawn="1"/>
        </p:nvSpPr>
        <p:spPr>
          <a:xfrm>
            <a:off x="405581" y="3807875"/>
            <a:ext cx="2256502" cy="137320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056" y="5522618"/>
            <a:ext cx="1335382" cy="1335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5956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 - tekstilla - P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3623805" y="365125"/>
            <a:ext cx="8342053" cy="1088705"/>
          </a:xfrm>
        </p:spPr>
        <p:txBody>
          <a:bodyPr>
            <a:normAutofit/>
          </a:bodyPr>
          <a:lstStyle>
            <a:lvl1pPr>
              <a:defRPr sz="2800">
                <a:solidFill>
                  <a:srgbClr val="F0555D"/>
                </a:solidFill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623804" y="1680900"/>
            <a:ext cx="8342053" cy="443702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552C5A"/>
                </a:solidFill>
              </a:defRPr>
            </a:lvl1pPr>
            <a:lvl2pPr marL="457200" indent="0">
              <a:buNone/>
              <a:defRPr sz="1800">
                <a:solidFill>
                  <a:srgbClr val="552C5A"/>
                </a:solidFill>
              </a:defRPr>
            </a:lvl2pPr>
            <a:lvl3pPr marL="914400" indent="0">
              <a:buNone/>
              <a:defRPr sz="1800">
                <a:solidFill>
                  <a:srgbClr val="552C5A"/>
                </a:solidFill>
              </a:defRPr>
            </a:lvl3pPr>
            <a:lvl4pPr marL="1371600" indent="0">
              <a:buNone/>
              <a:defRPr sz="1800">
                <a:solidFill>
                  <a:srgbClr val="552C5A"/>
                </a:solidFill>
              </a:defRPr>
            </a:lvl4pPr>
            <a:lvl5pPr marL="1828800" indent="0">
              <a:buNone/>
              <a:defRPr sz="1800">
                <a:solidFill>
                  <a:srgbClr val="552C5A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623804" y="6356350"/>
            <a:ext cx="1203836" cy="365125"/>
          </a:xfrm>
        </p:spPr>
        <p:txBody>
          <a:bodyPr/>
          <a:lstStyle/>
          <a:p>
            <a:fld id="{3BB49064-3C74-E848-96A0-E3F6EEC2A02B}" type="datetimeFigureOut">
              <a:rPr lang="fi-FI" smtClean="0"/>
              <a:t>19.2.2018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967749" y="6356350"/>
            <a:ext cx="4114800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222658" y="6356350"/>
            <a:ext cx="519978" cy="365125"/>
          </a:xfrm>
        </p:spPr>
        <p:txBody>
          <a:bodyPr/>
          <a:lstStyle/>
          <a:p>
            <a:fld id="{83A711B5-5AA4-CD45-B539-8FA87935242B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io 6"/>
          <p:cNvSpPr/>
          <p:nvPr userDrawn="1"/>
        </p:nvSpPr>
        <p:spPr>
          <a:xfrm>
            <a:off x="0" y="0"/>
            <a:ext cx="3097161" cy="6858000"/>
          </a:xfrm>
          <a:prstGeom prst="rect">
            <a:avLst/>
          </a:prstGeom>
          <a:solidFill>
            <a:srgbClr val="F0555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67953" y="4439265"/>
            <a:ext cx="2561253" cy="2282209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10" name="Kuva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92" y="210508"/>
            <a:ext cx="2777468" cy="3275317"/>
          </a:xfrm>
          <a:prstGeom prst="rect">
            <a:avLst/>
          </a:prstGeom>
        </p:spPr>
      </p:pic>
      <p:sp>
        <p:nvSpPr>
          <p:cNvPr id="11" name="Pyöristetty suorakulmio 10"/>
          <p:cNvSpPr/>
          <p:nvPr userDrawn="1"/>
        </p:nvSpPr>
        <p:spPr>
          <a:xfrm>
            <a:off x="405581" y="3807875"/>
            <a:ext cx="2256502" cy="137320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056" y="5522618"/>
            <a:ext cx="1335382" cy="1335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0747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- tekstilla - P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3623805" y="365125"/>
            <a:ext cx="8342053" cy="1088705"/>
          </a:xfrm>
        </p:spPr>
        <p:txBody>
          <a:bodyPr>
            <a:normAutofit/>
          </a:bodyPr>
          <a:lstStyle>
            <a:lvl1pPr>
              <a:defRPr sz="2800">
                <a:solidFill>
                  <a:srgbClr val="F0555D"/>
                </a:solidFill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623804" y="1680900"/>
            <a:ext cx="8342053" cy="443702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552C5A"/>
                </a:solidFill>
              </a:defRPr>
            </a:lvl1pPr>
            <a:lvl2pPr marL="457200" indent="0">
              <a:buNone/>
              <a:defRPr sz="1800">
                <a:solidFill>
                  <a:srgbClr val="552C5A"/>
                </a:solidFill>
              </a:defRPr>
            </a:lvl2pPr>
            <a:lvl3pPr marL="914400" indent="0">
              <a:buNone/>
              <a:defRPr sz="1800">
                <a:solidFill>
                  <a:srgbClr val="552C5A"/>
                </a:solidFill>
              </a:defRPr>
            </a:lvl3pPr>
            <a:lvl4pPr marL="1371600" indent="0">
              <a:buNone/>
              <a:defRPr sz="1800">
                <a:solidFill>
                  <a:srgbClr val="552C5A"/>
                </a:solidFill>
              </a:defRPr>
            </a:lvl4pPr>
            <a:lvl5pPr marL="1828800" indent="0">
              <a:buNone/>
              <a:defRPr sz="1800">
                <a:solidFill>
                  <a:srgbClr val="552C5A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623804" y="6356350"/>
            <a:ext cx="1203836" cy="365125"/>
          </a:xfrm>
        </p:spPr>
        <p:txBody>
          <a:bodyPr/>
          <a:lstStyle/>
          <a:p>
            <a:fld id="{3BB49064-3C74-E848-96A0-E3F6EEC2A02B}" type="datetimeFigureOut">
              <a:rPr lang="fi-FI" smtClean="0"/>
              <a:t>19.2.2018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967749" y="6356350"/>
            <a:ext cx="4114800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222658" y="6356350"/>
            <a:ext cx="519978" cy="365125"/>
          </a:xfrm>
        </p:spPr>
        <p:txBody>
          <a:bodyPr/>
          <a:lstStyle/>
          <a:p>
            <a:fld id="{83A711B5-5AA4-CD45-B539-8FA87935242B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io 6"/>
          <p:cNvSpPr/>
          <p:nvPr userDrawn="1"/>
        </p:nvSpPr>
        <p:spPr>
          <a:xfrm>
            <a:off x="0" y="0"/>
            <a:ext cx="3097161" cy="6858000"/>
          </a:xfrm>
          <a:prstGeom prst="rect">
            <a:avLst/>
          </a:prstGeom>
          <a:solidFill>
            <a:srgbClr val="F0555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67953" y="4439265"/>
            <a:ext cx="2561253" cy="2282209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10" name="Kuva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92" y="210508"/>
            <a:ext cx="2777468" cy="3275316"/>
          </a:xfrm>
          <a:prstGeom prst="rect">
            <a:avLst/>
          </a:prstGeom>
        </p:spPr>
      </p:pic>
      <p:sp>
        <p:nvSpPr>
          <p:cNvPr id="11" name="Pyöristetty suorakulmio 10"/>
          <p:cNvSpPr/>
          <p:nvPr userDrawn="1"/>
        </p:nvSpPr>
        <p:spPr>
          <a:xfrm>
            <a:off x="405581" y="3807875"/>
            <a:ext cx="2256502" cy="137320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056" y="5522618"/>
            <a:ext cx="1335382" cy="1335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5824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 - tekstilla - P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3623805" y="365125"/>
            <a:ext cx="8342053" cy="1088705"/>
          </a:xfrm>
        </p:spPr>
        <p:txBody>
          <a:bodyPr>
            <a:normAutofit/>
          </a:bodyPr>
          <a:lstStyle>
            <a:lvl1pPr>
              <a:defRPr sz="2800">
                <a:solidFill>
                  <a:srgbClr val="F0555D"/>
                </a:solidFill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623804" y="1680900"/>
            <a:ext cx="8342053" cy="443702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552C5A"/>
                </a:solidFill>
              </a:defRPr>
            </a:lvl1pPr>
            <a:lvl2pPr marL="457200" indent="0">
              <a:buNone/>
              <a:defRPr sz="1800">
                <a:solidFill>
                  <a:srgbClr val="552C5A"/>
                </a:solidFill>
              </a:defRPr>
            </a:lvl2pPr>
            <a:lvl3pPr marL="914400" indent="0">
              <a:buNone/>
              <a:defRPr sz="1800">
                <a:solidFill>
                  <a:srgbClr val="552C5A"/>
                </a:solidFill>
              </a:defRPr>
            </a:lvl3pPr>
            <a:lvl4pPr marL="1371600" indent="0">
              <a:buNone/>
              <a:defRPr sz="1800">
                <a:solidFill>
                  <a:srgbClr val="552C5A"/>
                </a:solidFill>
              </a:defRPr>
            </a:lvl4pPr>
            <a:lvl5pPr marL="1828800" indent="0">
              <a:buNone/>
              <a:defRPr sz="1800">
                <a:solidFill>
                  <a:srgbClr val="552C5A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623804" y="6356350"/>
            <a:ext cx="1203836" cy="365125"/>
          </a:xfrm>
        </p:spPr>
        <p:txBody>
          <a:bodyPr/>
          <a:lstStyle/>
          <a:p>
            <a:fld id="{3BB49064-3C74-E848-96A0-E3F6EEC2A02B}" type="datetimeFigureOut">
              <a:rPr lang="fi-FI" smtClean="0"/>
              <a:t>19.2.2018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967749" y="6356350"/>
            <a:ext cx="4114800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222658" y="6356350"/>
            <a:ext cx="519978" cy="365125"/>
          </a:xfrm>
        </p:spPr>
        <p:txBody>
          <a:bodyPr/>
          <a:lstStyle/>
          <a:p>
            <a:fld id="{83A711B5-5AA4-CD45-B539-8FA87935242B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io 6"/>
          <p:cNvSpPr/>
          <p:nvPr userDrawn="1"/>
        </p:nvSpPr>
        <p:spPr>
          <a:xfrm>
            <a:off x="0" y="0"/>
            <a:ext cx="3097161" cy="6858000"/>
          </a:xfrm>
          <a:prstGeom prst="rect">
            <a:avLst/>
          </a:prstGeom>
          <a:solidFill>
            <a:srgbClr val="F0555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67953" y="4439265"/>
            <a:ext cx="2561253" cy="2282209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10" name="Kuva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92" y="210508"/>
            <a:ext cx="2777467" cy="3275316"/>
          </a:xfrm>
          <a:prstGeom prst="rect">
            <a:avLst/>
          </a:prstGeom>
        </p:spPr>
      </p:pic>
      <p:sp>
        <p:nvSpPr>
          <p:cNvPr id="11" name="Pyöristetty suorakulmio 10"/>
          <p:cNvSpPr/>
          <p:nvPr userDrawn="1"/>
        </p:nvSpPr>
        <p:spPr>
          <a:xfrm>
            <a:off x="405581" y="3807875"/>
            <a:ext cx="2256502" cy="137320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056" y="5522618"/>
            <a:ext cx="1335382" cy="1335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3133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 - tekstilla - P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3623805" y="365125"/>
            <a:ext cx="8342053" cy="1088705"/>
          </a:xfrm>
        </p:spPr>
        <p:txBody>
          <a:bodyPr>
            <a:normAutofit/>
          </a:bodyPr>
          <a:lstStyle>
            <a:lvl1pPr>
              <a:defRPr sz="2800">
                <a:solidFill>
                  <a:srgbClr val="F0555D"/>
                </a:solidFill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623804" y="1680900"/>
            <a:ext cx="8342053" cy="443702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552C5A"/>
                </a:solidFill>
              </a:defRPr>
            </a:lvl1pPr>
            <a:lvl2pPr marL="457200" indent="0">
              <a:buNone/>
              <a:defRPr sz="1800">
                <a:solidFill>
                  <a:srgbClr val="552C5A"/>
                </a:solidFill>
              </a:defRPr>
            </a:lvl2pPr>
            <a:lvl3pPr marL="914400" indent="0">
              <a:buNone/>
              <a:defRPr sz="1800">
                <a:solidFill>
                  <a:srgbClr val="552C5A"/>
                </a:solidFill>
              </a:defRPr>
            </a:lvl3pPr>
            <a:lvl4pPr marL="1371600" indent="0">
              <a:buNone/>
              <a:defRPr sz="1800">
                <a:solidFill>
                  <a:srgbClr val="552C5A"/>
                </a:solidFill>
              </a:defRPr>
            </a:lvl4pPr>
            <a:lvl5pPr marL="1828800" indent="0">
              <a:buNone/>
              <a:defRPr sz="1800">
                <a:solidFill>
                  <a:srgbClr val="552C5A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623804" y="6356350"/>
            <a:ext cx="1203836" cy="365125"/>
          </a:xfrm>
        </p:spPr>
        <p:txBody>
          <a:bodyPr/>
          <a:lstStyle/>
          <a:p>
            <a:fld id="{3BB49064-3C74-E848-96A0-E3F6EEC2A02B}" type="datetimeFigureOut">
              <a:rPr lang="fi-FI" smtClean="0"/>
              <a:t>19.2.2018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967749" y="6356350"/>
            <a:ext cx="4114800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222658" y="6356350"/>
            <a:ext cx="519978" cy="365125"/>
          </a:xfrm>
        </p:spPr>
        <p:txBody>
          <a:bodyPr/>
          <a:lstStyle/>
          <a:p>
            <a:fld id="{83A711B5-5AA4-CD45-B539-8FA87935242B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io 6"/>
          <p:cNvSpPr/>
          <p:nvPr userDrawn="1"/>
        </p:nvSpPr>
        <p:spPr>
          <a:xfrm>
            <a:off x="0" y="0"/>
            <a:ext cx="3097161" cy="6858000"/>
          </a:xfrm>
          <a:prstGeom prst="rect">
            <a:avLst/>
          </a:prstGeom>
          <a:solidFill>
            <a:srgbClr val="F0555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67953" y="4439265"/>
            <a:ext cx="2561253" cy="2282209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10" name="Kuva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92" y="210509"/>
            <a:ext cx="2777467" cy="3275314"/>
          </a:xfrm>
          <a:prstGeom prst="rect">
            <a:avLst/>
          </a:prstGeom>
        </p:spPr>
      </p:pic>
      <p:sp>
        <p:nvSpPr>
          <p:cNvPr id="11" name="Pyöristetty suorakulmio 10"/>
          <p:cNvSpPr/>
          <p:nvPr userDrawn="1"/>
        </p:nvSpPr>
        <p:spPr>
          <a:xfrm>
            <a:off x="405581" y="3807875"/>
            <a:ext cx="2256502" cy="137320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056" y="5522618"/>
            <a:ext cx="1335382" cy="1335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81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sivu_PUN">
    <p:bg>
      <p:bgPr>
        <a:solidFill>
          <a:srgbClr val="F055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tsikko 1"/>
          <p:cNvSpPr>
            <a:spLocks noGrp="1"/>
          </p:cNvSpPr>
          <p:nvPr>
            <p:ph type="title" hasCustomPrompt="1"/>
          </p:nvPr>
        </p:nvSpPr>
        <p:spPr>
          <a:xfrm>
            <a:off x="955229" y="2946137"/>
            <a:ext cx="10281543" cy="965726"/>
          </a:xfrm>
        </p:spPr>
        <p:txBody>
          <a:bodyPr>
            <a:normAutofit/>
          </a:bodyPr>
          <a:lstStyle>
            <a:lvl1pPr algn="ctr">
              <a:defRPr sz="3600" baseline="0">
                <a:solidFill>
                  <a:srgbClr val="FFF9CD"/>
                </a:solidFill>
              </a:defRPr>
            </a:lvl1pPr>
          </a:lstStyle>
          <a:p>
            <a:r>
              <a:rPr lang="fi-FI" dirty="0"/>
              <a:t>OTSIKKO TÄHÄN PAIKALLE</a:t>
            </a:r>
          </a:p>
        </p:txBody>
      </p:sp>
      <p:pic>
        <p:nvPicPr>
          <p:cNvPr id="6" name="Kuva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377" y="5579939"/>
            <a:ext cx="1220740" cy="122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129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 - tekstilla - P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3623805" y="365125"/>
            <a:ext cx="8342053" cy="1088705"/>
          </a:xfrm>
        </p:spPr>
        <p:txBody>
          <a:bodyPr>
            <a:normAutofit/>
          </a:bodyPr>
          <a:lstStyle>
            <a:lvl1pPr>
              <a:defRPr sz="2800">
                <a:solidFill>
                  <a:srgbClr val="F0555D"/>
                </a:solidFill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623804" y="1680900"/>
            <a:ext cx="8342053" cy="443702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552C5A"/>
                </a:solidFill>
              </a:defRPr>
            </a:lvl1pPr>
            <a:lvl2pPr marL="457200" indent="0">
              <a:buNone/>
              <a:defRPr sz="1800">
                <a:solidFill>
                  <a:srgbClr val="552C5A"/>
                </a:solidFill>
              </a:defRPr>
            </a:lvl2pPr>
            <a:lvl3pPr marL="914400" indent="0">
              <a:buNone/>
              <a:defRPr sz="1800">
                <a:solidFill>
                  <a:srgbClr val="552C5A"/>
                </a:solidFill>
              </a:defRPr>
            </a:lvl3pPr>
            <a:lvl4pPr marL="1371600" indent="0">
              <a:buNone/>
              <a:defRPr sz="1800">
                <a:solidFill>
                  <a:srgbClr val="552C5A"/>
                </a:solidFill>
              </a:defRPr>
            </a:lvl4pPr>
            <a:lvl5pPr marL="1828800" indent="0">
              <a:buNone/>
              <a:defRPr sz="1800">
                <a:solidFill>
                  <a:srgbClr val="552C5A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623804" y="6356350"/>
            <a:ext cx="1203836" cy="365125"/>
          </a:xfrm>
        </p:spPr>
        <p:txBody>
          <a:bodyPr/>
          <a:lstStyle/>
          <a:p>
            <a:fld id="{3BB49064-3C74-E848-96A0-E3F6EEC2A02B}" type="datetimeFigureOut">
              <a:rPr lang="fi-FI" smtClean="0"/>
              <a:t>19.2.2018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967749" y="6356350"/>
            <a:ext cx="4114800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222658" y="6356350"/>
            <a:ext cx="519978" cy="365125"/>
          </a:xfrm>
        </p:spPr>
        <p:txBody>
          <a:bodyPr/>
          <a:lstStyle/>
          <a:p>
            <a:fld id="{83A711B5-5AA4-CD45-B539-8FA87935242B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io 6"/>
          <p:cNvSpPr/>
          <p:nvPr userDrawn="1"/>
        </p:nvSpPr>
        <p:spPr>
          <a:xfrm>
            <a:off x="0" y="0"/>
            <a:ext cx="3097161" cy="6858000"/>
          </a:xfrm>
          <a:prstGeom prst="rect">
            <a:avLst/>
          </a:prstGeom>
          <a:solidFill>
            <a:srgbClr val="F0555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67953" y="4439265"/>
            <a:ext cx="2561253" cy="2282209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10" name="Kuva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92" y="210509"/>
            <a:ext cx="2777466" cy="3275314"/>
          </a:xfrm>
          <a:prstGeom prst="rect">
            <a:avLst/>
          </a:prstGeom>
        </p:spPr>
      </p:pic>
      <p:sp>
        <p:nvSpPr>
          <p:cNvPr id="11" name="Pyöristetty suorakulmio 10"/>
          <p:cNvSpPr/>
          <p:nvPr userDrawn="1"/>
        </p:nvSpPr>
        <p:spPr>
          <a:xfrm>
            <a:off x="405581" y="3807875"/>
            <a:ext cx="2256502" cy="137320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056" y="5522618"/>
            <a:ext cx="1335382" cy="1335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8187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 - tekstilla - P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3623805" y="365125"/>
            <a:ext cx="8342053" cy="1088705"/>
          </a:xfrm>
        </p:spPr>
        <p:txBody>
          <a:bodyPr>
            <a:normAutofit/>
          </a:bodyPr>
          <a:lstStyle>
            <a:lvl1pPr>
              <a:defRPr sz="2800">
                <a:solidFill>
                  <a:srgbClr val="F0555D"/>
                </a:solidFill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623804" y="1680900"/>
            <a:ext cx="8342053" cy="443702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552C5A"/>
                </a:solidFill>
              </a:defRPr>
            </a:lvl1pPr>
            <a:lvl2pPr marL="457200" indent="0">
              <a:buNone/>
              <a:defRPr sz="1800">
                <a:solidFill>
                  <a:srgbClr val="552C5A"/>
                </a:solidFill>
              </a:defRPr>
            </a:lvl2pPr>
            <a:lvl3pPr marL="914400" indent="0">
              <a:buNone/>
              <a:defRPr sz="1800">
                <a:solidFill>
                  <a:srgbClr val="552C5A"/>
                </a:solidFill>
              </a:defRPr>
            </a:lvl3pPr>
            <a:lvl4pPr marL="1371600" indent="0">
              <a:buNone/>
              <a:defRPr sz="1800">
                <a:solidFill>
                  <a:srgbClr val="552C5A"/>
                </a:solidFill>
              </a:defRPr>
            </a:lvl4pPr>
            <a:lvl5pPr marL="1828800" indent="0">
              <a:buNone/>
              <a:defRPr sz="1800">
                <a:solidFill>
                  <a:srgbClr val="552C5A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623804" y="6356350"/>
            <a:ext cx="1203836" cy="365125"/>
          </a:xfrm>
        </p:spPr>
        <p:txBody>
          <a:bodyPr/>
          <a:lstStyle/>
          <a:p>
            <a:fld id="{3BB49064-3C74-E848-96A0-E3F6EEC2A02B}" type="datetimeFigureOut">
              <a:rPr lang="fi-FI" smtClean="0"/>
              <a:t>19.2.2018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967749" y="6356350"/>
            <a:ext cx="4114800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222658" y="6356350"/>
            <a:ext cx="519978" cy="365125"/>
          </a:xfrm>
        </p:spPr>
        <p:txBody>
          <a:bodyPr/>
          <a:lstStyle/>
          <a:p>
            <a:fld id="{83A711B5-5AA4-CD45-B539-8FA87935242B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io 6"/>
          <p:cNvSpPr/>
          <p:nvPr userDrawn="1"/>
        </p:nvSpPr>
        <p:spPr>
          <a:xfrm>
            <a:off x="0" y="0"/>
            <a:ext cx="3097161" cy="6858000"/>
          </a:xfrm>
          <a:prstGeom prst="rect">
            <a:avLst/>
          </a:prstGeom>
          <a:solidFill>
            <a:srgbClr val="F0555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67953" y="4439265"/>
            <a:ext cx="2561253" cy="2282209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10" name="Kuva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92" y="210509"/>
            <a:ext cx="2777466" cy="3275313"/>
          </a:xfrm>
          <a:prstGeom prst="rect">
            <a:avLst/>
          </a:prstGeom>
        </p:spPr>
      </p:pic>
      <p:sp>
        <p:nvSpPr>
          <p:cNvPr id="11" name="Pyöristetty suorakulmio 10"/>
          <p:cNvSpPr/>
          <p:nvPr userDrawn="1"/>
        </p:nvSpPr>
        <p:spPr>
          <a:xfrm>
            <a:off x="405581" y="3807875"/>
            <a:ext cx="2256502" cy="137320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056" y="5522618"/>
            <a:ext cx="1335382" cy="1335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3557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 - tekstilla - P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3623805" y="365125"/>
            <a:ext cx="8342053" cy="1088705"/>
          </a:xfrm>
        </p:spPr>
        <p:txBody>
          <a:bodyPr>
            <a:normAutofit/>
          </a:bodyPr>
          <a:lstStyle>
            <a:lvl1pPr>
              <a:defRPr sz="2800">
                <a:solidFill>
                  <a:srgbClr val="F0555D"/>
                </a:solidFill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623804" y="1680900"/>
            <a:ext cx="8342053" cy="443702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552C5A"/>
                </a:solidFill>
              </a:defRPr>
            </a:lvl1pPr>
            <a:lvl2pPr marL="457200" indent="0">
              <a:buNone/>
              <a:defRPr sz="1800">
                <a:solidFill>
                  <a:srgbClr val="552C5A"/>
                </a:solidFill>
              </a:defRPr>
            </a:lvl2pPr>
            <a:lvl3pPr marL="914400" indent="0">
              <a:buNone/>
              <a:defRPr sz="1800">
                <a:solidFill>
                  <a:srgbClr val="552C5A"/>
                </a:solidFill>
              </a:defRPr>
            </a:lvl3pPr>
            <a:lvl4pPr marL="1371600" indent="0">
              <a:buNone/>
              <a:defRPr sz="1800">
                <a:solidFill>
                  <a:srgbClr val="552C5A"/>
                </a:solidFill>
              </a:defRPr>
            </a:lvl4pPr>
            <a:lvl5pPr marL="1828800" indent="0">
              <a:buNone/>
              <a:defRPr sz="1800">
                <a:solidFill>
                  <a:srgbClr val="552C5A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623804" y="6356350"/>
            <a:ext cx="1203836" cy="365125"/>
          </a:xfrm>
        </p:spPr>
        <p:txBody>
          <a:bodyPr/>
          <a:lstStyle/>
          <a:p>
            <a:fld id="{3BB49064-3C74-E848-96A0-E3F6EEC2A02B}" type="datetimeFigureOut">
              <a:rPr lang="fi-FI" smtClean="0"/>
              <a:t>19.2.2018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967749" y="6356350"/>
            <a:ext cx="4114800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222658" y="6356350"/>
            <a:ext cx="519978" cy="365125"/>
          </a:xfrm>
        </p:spPr>
        <p:txBody>
          <a:bodyPr/>
          <a:lstStyle/>
          <a:p>
            <a:fld id="{83A711B5-5AA4-CD45-B539-8FA87935242B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io 6"/>
          <p:cNvSpPr/>
          <p:nvPr userDrawn="1"/>
        </p:nvSpPr>
        <p:spPr>
          <a:xfrm>
            <a:off x="0" y="0"/>
            <a:ext cx="3097161" cy="6858000"/>
          </a:xfrm>
          <a:prstGeom prst="rect">
            <a:avLst/>
          </a:prstGeom>
          <a:solidFill>
            <a:srgbClr val="F0555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67953" y="4439265"/>
            <a:ext cx="2561253" cy="2282209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10" name="Kuva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92" y="210509"/>
            <a:ext cx="2777465" cy="3275313"/>
          </a:xfrm>
          <a:prstGeom prst="rect">
            <a:avLst/>
          </a:prstGeom>
        </p:spPr>
      </p:pic>
      <p:sp>
        <p:nvSpPr>
          <p:cNvPr id="11" name="Pyöristetty suorakulmio 10"/>
          <p:cNvSpPr/>
          <p:nvPr userDrawn="1"/>
        </p:nvSpPr>
        <p:spPr>
          <a:xfrm>
            <a:off x="405581" y="3807875"/>
            <a:ext cx="2256502" cy="137320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056" y="5522618"/>
            <a:ext cx="1335382" cy="1335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7253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 - tekstilla - P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3623805" y="365125"/>
            <a:ext cx="8342053" cy="1088705"/>
          </a:xfrm>
        </p:spPr>
        <p:txBody>
          <a:bodyPr>
            <a:normAutofit/>
          </a:bodyPr>
          <a:lstStyle>
            <a:lvl1pPr>
              <a:defRPr sz="2800">
                <a:solidFill>
                  <a:srgbClr val="F0555D"/>
                </a:solidFill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623804" y="1680900"/>
            <a:ext cx="8342053" cy="443702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552C5A"/>
                </a:solidFill>
              </a:defRPr>
            </a:lvl1pPr>
            <a:lvl2pPr marL="457200" indent="0">
              <a:buNone/>
              <a:defRPr sz="1800">
                <a:solidFill>
                  <a:srgbClr val="552C5A"/>
                </a:solidFill>
              </a:defRPr>
            </a:lvl2pPr>
            <a:lvl3pPr marL="914400" indent="0">
              <a:buNone/>
              <a:defRPr sz="1800">
                <a:solidFill>
                  <a:srgbClr val="552C5A"/>
                </a:solidFill>
              </a:defRPr>
            </a:lvl3pPr>
            <a:lvl4pPr marL="1371600" indent="0">
              <a:buNone/>
              <a:defRPr sz="1800">
                <a:solidFill>
                  <a:srgbClr val="552C5A"/>
                </a:solidFill>
              </a:defRPr>
            </a:lvl4pPr>
            <a:lvl5pPr marL="1828800" indent="0">
              <a:buNone/>
              <a:defRPr sz="1800">
                <a:solidFill>
                  <a:srgbClr val="552C5A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623804" y="6356350"/>
            <a:ext cx="1203836" cy="365125"/>
          </a:xfrm>
        </p:spPr>
        <p:txBody>
          <a:bodyPr/>
          <a:lstStyle/>
          <a:p>
            <a:fld id="{3BB49064-3C74-E848-96A0-E3F6EEC2A02B}" type="datetimeFigureOut">
              <a:rPr lang="fi-FI" smtClean="0"/>
              <a:t>19.2.2018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967749" y="6356350"/>
            <a:ext cx="4114800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222658" y="6356350"/>
            <a:ext cx="519978" cy="365125"/>
          </a:xfrm>
        </p:spPr>
        <p:txBody>
          <a:bodyPr/>
          <a:lstStyle/>
          <a:p>
            <a:fld id="{83A711B5-5AA4-CD45-B539-8FA87935242B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io 6"/>
          <p:cNvSpPr/>
          <p:nvPr userDrawn="1"/>
        </p:nvSpPr>
        <p:spPr>
          <a:xfrm>
            <a:off x="0" y="0"/>
            <a:ext cx="3097161" cy="6858000"/>
          </a:xfrm>
          <a:prstGeom prst="rect">
            <a:avLst/>
          </a:prstGeom>
          <a:solidFill>
            <a:srgbClr val="F0555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67953" y="4439265"/>
            <a:ext cx="2561253" cy="2282209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10" name="Kuva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92" y="210509"/>
            <a:ext cx="2777465" cy="3275312"/>
          </a:xfrm>
          <a:prstGeom prst="rect">
            <a:avLst/>
          </a:prstGeom>
        </p:spPr>
      </p:pic>
      <p:sp>
        <p:nvSpPr>
          <p:cNvPr id="11" name="Pyöristetty suorakulmio 10"/>
          <p:cNvSpPr/>
          <p:nvPr userDrawn="1"/>
        </p:nvSpPr>
        <p:spPr>
          <a:xfrm>
            <a:off x="405581" y="3807875"/>
            <a:ext cx="2256502" cy="137320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056" y="5522618"/>
            <a:ext cx="1335382" cy="1335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6358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 - tekstilla - P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3623805" y="365125"/>
            <a:ext cx="8342053" cy="1088705"/>
          </a:xfrm>
        </p:spPr>
        <p:txBody>
          <a:bodyPr>
            <a:normAutofit/>
          </a:bodyPr>
          <a:lstStyle>
            <a:lvl1pPr>
              <a:defRPr sz="2800">
                <a:solidFill>
                  <a:srgbClr val="F0555D"/>
                </a:solidFill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623804" y="1680900"/>
            <a:ext cx="8342053" cy="443702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552C5A"/>
                </a:solidFill>
              </a:defRPr>
            </a:lvl1pPr>
            <a:lvl2pPr marL="457200" indent="0">
              <a:buNone/>
              <a:defRPr sz="1800">
                <a:solidFill>
                  <a:srgbClr val="552C5A"/>
                </a:solidFill>
              </a:defRPr>
            </a:lvl2pPr>
            <a:lvl3pPr marL="914400" indent="0">
              <a:buNone/>
              <a:defRPr sz="1800">
                <a:solidFill>
                  <a:srgbClr val="552C5A"/>
                </a:solidFill>
              </a:defRPr>
            </a:lvl3pPr>
            <a:lvl4pPr marL="1371600" indent="0">
              <a:buNone/>
              <a:defRPr sz="1800">
                <a:solidFill>
                  <a:srgbClr val="552C5A"/>
                </a:solidFill>
              </a:defRPr>
            </a:lvl4pPr>
            <a:lvl5pPr marL="1828800" indent="0">
              <a:buNone/>
              <a:defRPr sz="1800">
                <a:solidFill>
                  <a:srgbClr val="552C5A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623804" y="6356350"/>
            <a:ext cx="1203836" cy="365125"/>
          </a:xfrm>
        </p:spPr>
        <p:txBody>
          <a:bodyPr/>
          <a:lstStyle/>
          <a:p>
            <a:fld id="{3BB49064-3C74-E848-96A0-E3F6EEC2A02B}" type="datetimeFigureOut">
              <a:rPr lang="fi-FI" smtClean="0"/>
              <a:t>19.2.2018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967749" y="6356350"/>
            <a:ext cx="4114800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222658" y="6356350"/>
            <a:ext cx="519978" cy="365125"/>
          </a:xfrm>
        </p:spPr>
        <p:txBody>
          <a:bodyPr/>
          <a:lstStyle/>
          <a:p>
            <a:fld id="{83A711B5-5AA4-CD45-B539-8FA87935242B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io 6"/>
          <p:cNvSpPr/>
          <p:nvPr userDrawn="1"/>
        </p:nvSpPr>
        <p:spPr>
          <a:xfrm>
            <a:off x="0" y="0"/>
            <a:ext cx="3097161" cy="6858000"/>
          </a:xfrm>
          <a:prstGeom prst="rect">
            <a:avLst/>
          </a:prstGeom>
          <a:solidFill>
            <a:srgbClr val="F0555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67953" y="4439265"/>
            <a:ext cx="2561253" cy="2282209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10" name="Kuva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92" y="210509"/>
            <a:ext cx="2777464" cy="3275312"/>
          </a:xfrm>
          <a:prstGeom prst="rect">
            <a:avLst/>
          </a:prstGeom>
        </p:spPr>
      </p:pic>
      <p:sp>
        <p:nvSpPr>
          <p:cNvPr id="11" name="Pyöristetty suorakulmio 10"/>
          <p:cNvSpPr/>
          <p:nvPr userDrawn="1"/>
        </p:nvSpPr>
        <p:spPr>
          <a:xfrm>
            <a:off x="405581" y="3807875"/>
            <a:ext cx="2256502" cy="137320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056" y="5522618"/>
            <a:ext cx="1335382" cy="1335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9326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 - tekstilla - P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3623805" y="365125"/>
            <a:ext cx="8342053" cy="1088705"/>
          </a:xfrm>
        </p:spPr>
        <p:txBody>
          <a:bodyPr>
            <a:normAutofit/>
          </a:bodyPr>
          <a:lstStyle>
            <a:lvl1pPr>
              <a:defRPr sz="2800">
                <a:solidFill>
                  <a:srgbClr val="F0555D"/>
                </a:solidFill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623804" y="1680900"/>
            <a:ext cx="8342053" cy="443702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552C5A"/>
                </a:solidFill>
              </a:defRPr>
            </a:lvl1pPr>
            <a:lvl2pPr marL="457200" indent="0">
              <a:buNone/>
              <a:defRPr sz="1800">
                <a:solidFill>
                  <a:srgbClr val="552C5A"/>
                </a:solidFill>
              </a:defRPr>
            </a:lvl2pPr>
            <a:lvl3pPr marL="914400" indent="0">
              <a:buNone/>
              <a:defRPr sz="1800">
                <a:solidFill>
                  <a:srgbClr val="552C5A"/>
                </a:solidFill>
              </a:defRPr>
            </a:lvl3pPr>
            <a:lvl4pPr marL="1371600" indent="0">
              <a:buNone/>
              <a:defRPr sz="1800">
                <a:solidFill>
                  <a:srgbClr val="552C5A"/>
                </a:solidFill>
              </a:defRPr>
            </a:lvl4pPr>
            <a:lvl5pPr marL="1828800" indent="0">
              <a:buNone/>
              <a:defRPr sz="1800">
                <a:solidFill>
                  <a:srgbClr val="552C5A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623804" y="6356350"/>
            <a:ext cx="1203836" cy="365125"/>
          </a:xfrm>
        </p:spPr>
        <p:txBody>
          <a:bodyPr/>
          <a:lstStyle/>
          <a:p>
            <a:fld id="{3BB49064-3C74-E848-96A0-E3F6EEC2A02B}" type="datetimeFigureOut">
              <a:rPr lang="fi-FI" smtClean="0"/>
              <a:t>19.2.2018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967749" y="6356350"/>
            <a:ext cx="4114800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222658" y="6356350"/>
            <a:ext cx="519978" cy="365125"/>
          </a:xfrm>
        </p:spPr>
        <p:txBody>
          <a:bodyPr/>
          <a:lstStyle/>
          <a:p>
            <a:fld id="{83A711B5-5AA4-CD45-B539-8FA87935242B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io 6"/>
          <p:cNvSpPr/>
          <p:nvPr userDrawn="1"/>
        </p:nvSpPr>
        <p:spPr>
          <a:xfrm>
            <a:off x="0" y="0"/>
            <a:ext cx="3097161" cy="6858000"/>
          </a:xfrm>
          <a:prstGeom prst="rect">
            <a:avLst/>
          </a:prstGeom>
          <a:solidFill>
            <a:srgbClr val="F0555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67953" y="4439265"/>
            <a:ext cx="2561253" cy="2282209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10" name="Kuva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52" y="210509"/>
            <a:ext cx="2777464" cy="3275311"/>
          </a:xfrm>
          <a:prstGeom prst="rect">
            <a:avLst/>
          </a:prstGeom>
        </p:spPr>
      </p:pic>
      <p:sp>
        <p:nvSpPr>
          <p:cNvPr id="11" name="Pyöristetty suorakulmio 10"/>
          <p:cNvSpPr/>
          <p:nvPr userDrawn="1"/>
        </p:nvSpPr>
        <p:spPr>
          <a:xfrm>
            <a:off x="405581" y="3807875"/>
            <a:ext cx="2256502" cy="137320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056" y="5522618"/>
            <a:ext cx="1335382" cy="1335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3847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ustekstisivu - P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09146" y="1680900"/>
            <a:ext cx="11156712" cy="443702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800">
                <a:solidFill>
                  <a:schemeClr val="tx1"/>
                </a:solidFill>
              </a:defRPr>
            </a:lvl3pPr>
            <a:lvl4pPr marL="1371600" indent="0">
              <a:buNone/>
              <a:defRPr sz="1800">
                <a:solidFill>
                  <a:schemeClr val="tx1"/>
                </a:solidFill>
              </a:defRPr>
            </a:lvl4pPr>
            <a:lvl5pPr marL="1828800" indent="0"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056" y="5522618"/>
            <a:ext cx="1335382" cy="1335382"/>
          </a:xfrm>
          <a:prstGeom prst="rect">
            <a:avLst/>
          </a:prstGeom>
        </p:spPr>
      </p:pic>
      <p:sp>
        <p:nvSpPr>
          <p:cNvPr id="13" name="Suorakulmio 12"/>
          <p:cNvSpPr/>
          <p:nvPr userDrawn="1"/>
        </p:nvSpPr>
        <p:spPr>
          <a:xfrm>
            <a:off x="1" y="0"/>
            <a:ext cx="592058" cy="6858000"/>
          </a:xfrm>
          <a:prstGeom prst="rect">
            <a:avLst/>
          </a:prstGeom>
          <a:solidFill>
            <a:srgbClr val="F0555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/>
          <p:cNvSpPr>
            <a:spLocks noGrp="1"/>
          </p:cNvSpPr>
          <p:nvPr>
            <p:ph type="title" hasCustomPrompt="1"/>
          </p:nvPr>
        </p:nvSpPr>
        <p:spPr>
          <a:xfrm>
            <a:off x="809145" y="365125"/>
            <a:ext cx="11156713" cy="1088705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rgbClr val="F0555D"/>
                </a:solidFill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809145" y="6356350"/>
            <a:ext cx="1203836" cy="365125"/>
          </a:xfrm>
        </p:spPr>
        <p:txBody>
          <a:bodyPr/>
          <a:lstStyle/>
          <a:p>
            <a:fld id="{3BB49064-3C74-E848-96A0-E3F6EEC2A02B}" type="datetimeFigureOut">
              <a:rPr lang="fi-FI" smtClean="0"/>
              <a:t>19.2.2018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153089" y="6356350"/>
            <a:ext cx="6944861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222658" y="6356350"/>
            <a:ext cx="519978" cy="365125"/>
          </a:xfrm>
        </p:spPr>
        <p:txBody>
          <a:bodyPr/>
          <a:lstStyle/>
          <a:p>
            <a:fld id="{83A711B5-5AA4-CD45-B539-8FA8793524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141694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ustekstisivu -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09146" y="1680900"/>
            <a:ext cx="11156712" cy="443702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800">
                <a:solidFill>
                  <a:schemeClr val="tx1"/>
                </a:solidFill>
              </a:defRPr>
            </a:lvl3pPr>
            <a:lvl4pPr marL="1371600" indent="0">
              <a:buNone/>
              <a:defRPr sz="1800">
                <a:solidFill>
                  <a:schemeClr val="tx1"/>
                </a:solidFill>
              </a:defRPr>
            </a:lvl4pPr>
            <a:lvl5pPr marL="1828800" indent="0"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056" y="5522618"/>
            <a:ext cx="1335382" cy="1335382"/>
          </a:xfrm>
          <a:prstGeom prst="rect">
            <a:avLst/>
          </a:prstGeom>
        </p:spPr>
      </p:pic>
      <p:sp>
        <p:nvSpPr>
          <p:cNvPr id="13" name="Suorakulmio 12"/>
          <p:cNvSpPr/>
          <p:nvPr userDrawn="1"/>
        </p:nvSpPr>
        <p:spPr>
          <a:xfrm>
            <a:off x="1" y="0"/>
            <a:ext cx="592058" cy="6858000"/>
          </a:xfrm>
          <a:prstGeom prst="rect">
            <a:avLst/>
          </a:prstGeom>
          <a:solidFill>
            <a:srgbClr val="552C5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/>
          <p:cNvSpPr>
            <a:spLocks noGrp="1"/>
          </p:cNvSpPr>
          <p:nvPr>
            <p:ph type="title" hasCustomPrompt="1"/>
          </p:nvPr>
        </p:nvSpPr>
        <p:spPr>
          <a:xfrm>
            <a:off x="809145" y="365125"/>
            <a:ext cx="11156713" cy="1088705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rgbClr val="552C5A"/>
                </a:solidFill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809145" y="6356350"/>
            <a:ext cx="1203836" cy="365125"/>
          </a:xfrm>
        </p:spPr>
        <p:txBody>
          <a:bodyPr/>
          <a:lstStyle/>
          <a:p>
            <a:fld id="{3BB49064-3C74-E848-96A0-E3F6EEC2A02B}" type="datetimeFigureOut">
              <a:rPr lang="fi-FI" smtClean="0"/>
              <a:t>19.2.2018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153089" y="6356350"/>
            <a:ext cx="6944861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222658" y="6356350"/>
            <a:ext cx="519978" cy="365125"/>
          </a:xfrm>
        </p:spPr>
        <p:txBody>
          <a:bodyPr/>
          <a:lstStyle/>
          <a:p>
            <a:fld id="{83A711B5-5AA4-CD45-B539-8FA8793524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538612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ustekstisivu - VIH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09146" y="1680900"/>
            <a:ext cx="11156712" cy="443702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800">
                <a:solidFill>
                  <a:schemeClr val="tx1"/>
                </a:solidFill>
              </a:defRPr>
            </a:lvl3pPr>
            <a:lvl4pPr marL="1371600" indent="0">
              <a:buNone/>
              <a:defRPr sz="1800">
                <a:solidFill>
                  <a:schemeClr val="tx1"/>
                </a:solidFill>
              </a:defRPr>
            </a:lvl4pPr>
            <a:lvl5pPr marL="1828800" indent="0"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056" y="5522618"/>
            <a:ext cx="1335382" cy="1335382"/>
          </a:xfrm>
          <a:prstGeom prst="rect">
            <a:avLst/>
          </a:prstGeom>
        </p:spPr>
      </p:pic>
      <p:sp>
        <p:nvSpPr>
          <p:cNvPr id="13" name="Suorakulmio 12"/>
          <p:cNvSpPr/>
          <p:nvPr userDrawn="1"/>
        </p:nvSpPr>
        <p:spPr>
          <a:xfrm>
            <a:off x="1" y="0"/>
            <a:ext cx="592058" cy="6858000"/>
          </a:xfrm>
          <a:prstGeom prst="rect">
            <a:avLst/>
          </a:prstGeom>
          <a:solidFill>
            <a:srgbClr val="43E1B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/>
          <p:cNvSpPr>
            <a:spLocks noGrp="1"/>
          </p:cNvSpPr>
          <p:nvPr>
            <p:ph type="title" hasCustomPrompt="1"/>
          </p:nvPr>
        </p:nvSpPr>
        <p:spPr>
          <a:xfrm>
            <a:off x="809145" y="365125"/>
            <a:ext cx="11156713" cy="1088705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rgbClr val="43E1B6"/>
                </a:solidFill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809145" y="6356350"/>
            <a:ext cx="1203836" cy="365125"/>
          </a:xfrm>
        </p:spPr>
        <p:txBody>
          <a:bodyPr/>
          <a:lstStyle/>
          <a:p>
            <a:fld id="{3BB49064-3C74-E848-96A0-E3F6EEC2A02B}" type="datetimeFigureOut">
              <a:rPr lang="fi-FI" smtClean="0"/>
              <a:t>19.2.2018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153089" y="6356350"/>
            <a:ext cx="6944861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222658" y="6356350"/>
            <a:ext cx="519978" cy="365125"/>
          </a:xfrm>
        </p:spPr>
        <p:txBody>
          <a:bodyPr/>
          <a:lstStyle/>
          <a:p>
            <a:fld id="{83A711B5-5AA4-CD45-B539-8FA8793524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13647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ustekstisivu - BEI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09146" y="1680900"/>
            <a:ext cx="11156712" cy="443702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800">
                <a:solidFill>
                  <a:schemeClr val="tx1"/>
                </a:solidFill>
              </a:defRPr>
            </a:lvl3pPr>
            <a:lvl4pPr marL="1371600" indent="0">
              <a:buNone/>
              <a:defRPr sz="1800">
                <a:solidFill>
                  <a:schemeClr val="tx1"/>
                </a:solidFill>
              </a:defRPr>
            </a:lvl4pPr>
            <a:lvl5pPr marL="1828800" indent="0"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056" y="5522618"/>
            <a:ext cx="1335382" cy="1335382"/>
          </a:xfrm>
          <a:prstGeom prst="rect">
            <a:avLst/>
          </a:prstGeom>
        </p:spPr>
      </p:pic>
      <p:sp>
        <p:nvSpPr>
          <p:cNvPr id="13" name="Suorakulmio 12"/>
          <p:cNvSpPr/>
          <p:nvPr userDrawn="1"/>
        </p:nvSpPr>
        <p:spPr>
          <a:xfrm>
            <a:off x="1" y="0"/>
            <a:ext cx="592058" cy="6858000"/>
          </a:xfrm>
          <a:prstGeom prst="rect">
            <a:avLst/>
          </a:prstGeom>
          <a:solidFill>
            <a:srgbClr val="FFF9C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/>
          <p:cNvSpPr>
            <a:spLocks noGrp="1"/>
          </p:cNvSpPr>
          <p:nvPr>
            <p:ph type="title" hasCustomPrompt="1"/>
          </p:nvPr>
        </p:nvSpPr>
        <p:spPr>
          <a:xfrm>
            <a:off x="809145" y="365125"/>
            <a:ext cx="11156713" cy="1088705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rgbClr val="F0555D"/>
                </a:solidFill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809145" y="6356350"/>
            <a:ext cx="1203836" cy="365125"/>
          </a:xfrm>
        </p:spPr>
        <p:txBody>
          <a:bodyPr/>
          <a:lstStyle/>
          <a:p>
            <a:fld id="{3BB49064-3C74-E848-96A0-E3F6EEC2A02B}" type="datetimeFigureOut">
              <a:rPr lang="fi-FI" smtClean="0"/>
              <a:t>19.2.2018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153089" y="6356350"/>
            <a:ext cx="6944861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222658" y="6356350"/>
            <a:ext cx="519978" cy="365125"/>
          </a:xfrm>
        </p:spPr>
        <p:txBody>
          <a:bodyPr/>
          <a:lstStyle/>
          <a:p>
            <a:fld id="{83A711B5-5AA4-CD45-B539-8FA8793524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865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sivu_LILA">
    <p:bg>
      <p:bgPr>
        <a:solidFill>
          <a:srgbClr val="552C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tsikko 1"/>
          <p:cNvSpPr>
            <a:spLocks noGrp="1"/>
          </p:cNvSpPr>
          <p:nvPr>
            <p:ph type="title" hasCustomPrompt="1"/>
          </p:nvPr>
        </p:nvSpPr>
        <p:spPr>
          <a:xfrm>
            <a:off x="955229" y="2946137"/>
            <a:ext cx="10281543" cy="965726"/>
          </a:xfrm>
        </p:spPr>
        <p:txBody>
          <a:bodyPr>
            <a:normAutofit/>
          </a:bodyPr>
          <a:lstStyle>
            <a:lvl1pPr algn="ctr">
              <a:defRPr sz="3600" baseline="0">
                <a:solidFill>
                  <a:srgbClr val="FFF9CD"/>
                </a:solidFill>
              </a:defRPr>
            </a:lvl1pPr>
          </a:lstStyle>
          <a:p>
            <a:r>
              <a:rPr lang="fi-FI" dirty="0"/>
              <a:t>OTSIKKO TÄHÄN PAIKALLE</a:t>
            </a:r>
          </a:p>
        </p:txBody>
      </p:sp>
      <p:pic>
        <p:nvPicPr>
          <p:cNvPr id="6" name="Kuva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377" y="5579939"/>
            <a:ext cx="1220740" cy="122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9684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sivu kuvalla - P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orakulmio 13"/>
          <p:cNvSpPr/>
          <p:nvPr userDrawn="1"/>
        </p:nvSpPr>
        <p:spPr>
          <a:xfrm rot="5400000">
            <a:off x="4778182" y="-4186119"/>
            <a:ext cx="3227697" cy="11599943"/>
          </a:xfrm>
          <a:prstGeom prst="rect">
            <a:avLst/>
          </a:prstGeom>
          <a:solidFill>
            <a:srgbClr val="FFF9C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809145" y="365125"/>
            <a:ext cx="11156713" cy="1088705"/>
          </a:xfrm>
        </p:spPr>
        <p:txBody>
          <a:bodyPr>
            <a:normAutofit/>
          </a:bodyPr>
          <a:lstStyle>
            <a:lvl1pPr>
              <a:defRPr sz="2800">
                <a:solidFill>
                  <a:srgbClr val="F0555D"/>
                </a:solidFill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09145" y="1680900"/>
            <a:ext cx="11156713" cy="1342079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552C5A"/>
                </a:solidFill>
              </a:defRPr>
            </a:lvl1pPr>
            <a:lvl2pPr marL="457200" indent="0">
              <a:buNone/>
              <a:defRPr sz="1800">
                <a:solidFill>
                  <a:srgbClr val="552C5A"/>
                </a:solidFill>
              </a:defRPr>
            </a:lvl2pPr>
            <a:lvl3pPr marL="914400" indent="0">
              <a:buNone/>
              <a:defRPr sz="1800">
                <a:solidFill>
                  <a:srgbClr val="552C5A"/>
                </a:solidFill>
              </a:defRPr>
            </a:lvl3pPr>
            <a:lvl4pPr marL="1371600" indent="0">
              <a:buNone/>
              <a:defRPr sz="1800">
                <a:solidFill>
                  <a:srgbClr val="552C5A"/>
                </a:solidFill>
              </a:defRPr>
            </a:lvl4pPr>
            <a:lvl5pPr marL="1828800" indent="0">
              <a:buNone/>
              <a:defRPr sz="1800">
                <a:solidFill>
                  <a:srgbClr val="552C5A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809145" y="6356350"/>
            <a:ext cx="1203836" cy="365125"/>
          </a:xfrm>
        </p:spPr>
        <p:txBody>
          <a:bodyPr/>
          <a:lstStyle/>
          <a:p>
            <a:fld id="{3BB49064-3C74-E848-96A0-E3F6EEC2A02B}" type="datetimeFigureOut">
              <a:rPr lang="fi-FI" smtClean="0"/>
              <a:t>19.2.2018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153089" y="6356350"/>
            <a:ext cx="6944861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222658" y="6356350"/>
            <a:ext cx="519978" cy="365125"/>
          </a:xfrm>
        </p:spPr>
        <p:txBody>
          <a:bodyPr/>
          <a:lstStyle/>
          <a:p>
            <a:fld id="{83A711B5-5AA4-CD45-B539-8FA87935242B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io 6"/>
          <p:cNvSpPr/>
          <p:nvPr userDrawn="1"/>
        </p:nvSpPr>
        <p:spPr>
          <a:xfrm>
            <a:off x="1" y="0"/>
            <a:ext cx="592058" cy="6858000"/>
          </a:xfrm>
          <a:prstGeom prst="rect">
            <a:avLst/>
          </a:prstGeom>
          <a:solidFill>
            <a:srgbClr val="F0555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056" y="5522618"/>
            <a:ext cx="1335382" cy="1335382"/>
          </a:xfrm>
          <a:prstGeom prst="rect">
            <a:avLst/>
          </a:prstGeom>
        </p:spPr>
      </p:pic>
      <p:sp>
        <p:nvSpPr>
          <p:cNvPr id="13" name="Sisällön paikkamerkki 2"/>
          <p:cNvSpPr>
            <a:spLocks noGrp="1"/>
          </p:cNvSpPr>
          <p:nvPr>
            <p:ph sz="half" idx="13" hasCustomPrompt="1"/>
          </p:nvPr>
        </p:nvSpPr>
        <p:spPr>
          <a:xfrm>
            <a:off x="809145" y="3372879"/>
            <a:ext cx="9801989" cy="2817430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/>
            <a:r>
              <a:rPr lang="fi-FI" dirty="0"/>
              <a:t>Lisää kuva</a:t>
            </a:r>
          </a:p>
        </p:txBody>
      </p:sp>
    </p:spTree>
    <p:extLst>
      <p:ext uri="{BB962C8B-B14F-4D97-AF65-F5344CB8AC3E}">
        <p14:creationId xmlns:p14="http://schemas.microsoft.com/office/powerpoint/2010/main" val="163381528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sivu kuvalla -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orakulmio 13"/>
          <p:cNvSpPr/>
          <p:nvPr userDrawn="1"/>
        </p:nvSpPr>
        <p:spPr>
          <a:xfrm rot="5400000">
            <a:off x="4778182" y="-4186119"/>
            <a:ext cx="3227697" cy="11599943"/>
          </a:xfrm>
          <a:prstGeom prst="rect">
            <a:avLst/>
          </a:prstGeom>
          <a:solidFill>
            <a:srgbClr val="FFF9C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809145" y="365125"/>
            <a:ext cx="11156713" cy="1088705"/>
          </a:xfrm>
        </p:spPr>
        <p:txBody>
          <a:bodyPr>
            <a:normAutofit/>
          </a:bodyPr>
          <a:lstStyle>
            <a:lvl1pPr>
              <a:defRPr sz="2800">
                <a:solidFill>
                  <a:srgbClr val="552C5A"/>
                </a:solidFill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09145" y="1680900"/>
            <a:ext cx="11156713" cy="1342079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552C5A"/>
                </a:solidFill>
              </a:defRPr>
            </a:lvl1pPr>
            <a:lvl2pPr marL="457200" indent="0">
              <a:buNone/>
              <a:defRPr sz="1800">
                <a:solidFill>
                  <a:srgbClr val="552C5A"/>
                </a:solidFill>
              </a:defRPr>
            </a:lvl2pPr>
            <a:lvl3pPr marL="914400" indent="0">
              <a:buNone/>
              <a:defRPr sz="1800">
                <a:solidFill>
                  <a:srgbClr val="552C5A"/>
                </a:solidFill>
              </a:defRPr>
            </a:lvl3pPr>
            <a:lvl4pPr marL="1371600" indent="0">
              <a:buNone/>
              <a:defRPr sz="1800">
                <a:solidFill>
                  <a:srgbClr val="552C5A"/>
                </a:solidFill>
              </a:defRPr>
            </a:lvl4pPr>
            <a:lvl5pPr marL="1828800" indent="0">
              <a:buNone/>
              <a:defRPr sz="1800">
                <a:solidFill>
                  <a:srgbClr val="552C5A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809145" y="6356350"/>
            <a:ext cx="1203836" cy="365125"/>
          </a:xfrm>
        </p:spPr>
        <p:txBody>
          <a:bodyPr/>
          <a:lstStyle/>
          <a:p>
            <a:fld id="{3BB49064-3C74-E848-96A0-E3F6EEC2A02B}" type="datetimeFigureOut">
              <a:rPr lang="fi-FI" smtClean="0"/>
              <a:t>19.2.2018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153089" y="6356350"/>
            <a:ext cx="6944861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222658" y="6356350"/>
            <a:ext cx="519978" cy="365125"/>
          </a:xfrm>
        </p:spPr>
        <p:txBody>
          <a:bodyPr/>
          <a:lstStyle/>
          <a:p>
            <a:fld id="{83A711B5-5AA4-CD45-B539-8FA87935242B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io 6"/>
          <p:cNvSpPr/>
          <p:nvPr userDrawn="1"/>
        </p:nvSpPr>
        <p:spPr>
          <a:xfrm>
            <a:off x="1" y="0"/>
            <a:ext cx="592058" cy="6858000"/>
          </a:xfrm>
          <a:prstGeom prst="rect">
            <a:avLst/>
          </a:prstGeom>
          <a:solidFill>
            <a:srgbClr val="552C5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056" y="5522618"/>
            <a:ext cx="1335382" cy="1335382"/>
          </a:xfrm>
          <a:prstGeom prst="rect">
            <a:avLst/>
          </a:prstGeom>
        </p:spPr>
      </p:pic>
      <p:sp>
        <p:nvSpPr>
          <p:cNvPr id="13" name="Sisällön paikkamerkki 2"/>
          <p:cNvSpPr>
            <a:spLocks noGrp="1"/>
          </p:cNvSpPr>
          <p:nvPr>
            <p:ph sz="half" idx="13" hasCustomPrompt="1"/>
          </p:nvPr>
        </p:nvSpPr>
        <p:spPr>
          <a:xfrm>
            <a:off x="809145" y="3372879"/>
            <a:ext cx="9801989" cy="2817430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/>
            <a:r>
              <a:rPr lang="fi-FI" dirty="0"/>
              <a:t>Lisää kuva</a:t>
            </a:r>
          </a:p>
        </p:txBody>
      </p:sp>
    </p:spTree>
    <p:extLst>
      <p:ext uri="{BB962C8B-B14F-4D97-AF65-F5344CB8AC3E}">
        <p14:creationId xmlns:p14="http://schemas.microsoft.com/office/powerpoint/2010/main" val="4654762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sivu kuvalla - VIH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orakulmio 13"/>
          <p:cNvSpPr/>
          <p:nvPr userDrawn="1"/>
        </p:nvSpPr>
        <p:spPr>
          <a:xfrm rot="5400000">
            <a:off x="4778182" y="-4186119"/>
            <a:ext cx="3227697" cy="11599943"/>
          </a:xfrm>
          <a:prstGeom prst="rect">
            <a:avLst/>
          </a:prstGeom>
          <a:solidFill>
            <a:srgbClr val="FFF9C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809145" y="365125"/>
            <a:ext cx="11156713" cy="1088705"/>
          </a:xfrm>
        </p:spPr>
        <p:txBody>
          <a:bodyPr>
            <a:normAutofit/>
          </a:bodyPr>
          <a:lstStyle>
            <a:lvl1pPr>
              <a:defRPr sz="2800">
                <a:solidFill>
                  <a:srgbClr val="43E1B6"/>
                </a:solidFill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09145" y="1680900"/>
            <a:ext cx="11156713" cy="1342079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552C5A"/>
                </a:solidFill>
              </a:defRPr>
            </a:lvl1pPr>
            <a:lvl2pPr marL="457200" indent="0">
              <a:buNone/>
              <a:defRPr sz="1800">
                <a:solidFill>
                  <a:srgbClr val="552C5A"/>
                </a:solidFill>
              </a:defRPr>
            </a:lvl2pPr>
            <a:lvl3pPr marL="914400" indent="0">
              <a:buNone/>
              <a:defRPr sz="1800">
                <a:solidFill>
                  <a:srgbClr val="552C5A"/>
                </a:solidFill>
              </a:defRPr>
            </a:lvl3pPr>
            <a:lvl4pPr marL="1371600" indent="0">
              <a:buNone/>
              <a:defRPr sz="1800">
                <a:solidFill>
                  <a:srgbClr val="552C5A"/>
                </a:solidFill>
              </a:defRPr>
            </a:lvl4pPr>
            <a:lvl5pPr marL="1828800" indent="0">
              <a:buNone/>
              <a:defRPr sz="1800">
                <a:solidFill>
                  <a:srgbClr val="552C5A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809145" y="6356350"/>
            <a:ext cx="1203836" cy="365125"/>
          </a:xfrm>
        </p:spPr>
        <p:txBody>
          <a:bodyPr/>
          <a:lstStyle/>
          <a:p>
            <a:fld id="{3BB49064-3C74-E848-96A0-E3F6EEC2A02B}" type="datetimeFigureOut">
              <a:rPr lang="fi-FI" smtClean="0"/>
              <a:t>19.2.2018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153089" y="6356350"/>
            <a:ext cx="6944861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222658" y="6356350"/>
            <a:ext cx="519978" cy="365125"/>
          </a:xfrm>
        </p:spPr>
        <p:txBody>
          <a:bodyPr/>
          <a:lstStyle/>
          <a:p>
            <a:fld id="{83A711B5-5AA4-CD45-B539-8FA87935242B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io 6"/>
          <p:cNvSpPr/>
          <p:nvPr userDrawn="1"/>
        </p:nvSpPr>
        <p:spPr>
          <a:xfrm>
            <a:off x="1" y="0"/>
            <a:ext cx="592058" cy="6858000"/>
          </a:xfrm>
          <a:prstGeom prst="rect">
            <a:avLst/>
          </a:prstGeom>
          <a:solidFill>
            <a:srgbClr val="43E1B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056" y="5522618"/>
            <a:ext cx="1335382" cy="1335382"/>
          </a:xfrm>
          <a:prstGeom prst="rect">
            <a:avLst/>
          </a:prstGeom>
        </p:spPr>
      </p:pic>
      <p:sp>
        <p:nvSpPr>
          <p:cNvPr id="13" name="Sisällön paikkamerkki 2"/>
          <p:cNvSpPr>
            <a:spLocks noGrp="1"/>
          </p:cNvSpPr>
          <p:nvPr>
            <p:ph sz="half" idx="13" hasCustomPrompt="1"/>
          </p:nvPr>
        </p:nvSpPr>
        <p:spPr>
          <a:xfrm>
            <a:off x="809145" y="3372879"/>
            <a:ext cx="9801989" cy="2817430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/>
            <a:r>
              <a:rPr lang="fi-FI" dirty="0"/>
              <a:t>Lisää kuva</a:t>
            </a:r>
          </a:p>
        </p:txBody>
      </p:sp>
    </p:spTree>
    <p:extLst>
      <p:ext uri="{BB962C8B-B14F-4D97-AF65-F5344CB8AC3E}">
        <p14:creationId xmlns:p14="http://schemas.microsoft.com/office/powerpoint/2010/main" val="21210139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sivu kuvalla - PU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orakulmio 13"/>
          <p:cNvSpPr/>
          <p:nvPr userDrawn="1"/>
        </p:nvSpPr>
        <p:spPr>
          <a:xfrm rot="5400000">
            <a:off x="4778182" y="-4186119"/>
            <a:ext cx="3227697" cy="11599943"/>
          </a:xfrm>
          <a:prstGeom prst="rect">
            <a:avLst/>
          </a:prstGeom>
          <a:solidFill>
            <a:srgbClr val="F0555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809145" y="365125"/>
            <a:ext cx="11156713" cy="1088705"/>
          </a:xfrm>
        </p:spPr>
        <p:txBody>
          <a:bodyPr>
            <a:normAutofit/>
          </a:bodyPr>
          <a:lstStyle>
            <a:lvl1pPr>
              <a:defRPr sz="2800">
                <a:solidFill>
                  <a:srgbClr val="FFF9CD"/>
                </a:solidFill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09145" y="1680900"/>
            <a:ext cx="11156713" cy="1342079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809145" y="6356350"/>
            <a:ext cx="1203836" cy="365125"/>
          </a:xfrm>
        </p:spPr>
        <p:txBody>
          <a:bodyPr/>
          <a:lstStyle/>
          <a:p>
            <a:fld id="{3BB49064-3C74-E848-96A0-E3F6EEC2A02B}" type="datetimeFigureOut">
              <a:rPr lang="fi-FI" smtClean="0"/>
              <a:t>19.2.2018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153089" y="6356350"/>
            <a:ext cx="6944861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222658" y="6356350"/>
            <a:ext cx="519978" cy="365125"/>
          </a:xfrm>
        </p:spPr>
        <p:txBody>
          <a:bodyPr/>
          <a:lstStyle/>
          <a:p>
            <a:fld id="{83A711B5-5AA4-CD45-B539-8FA87935242B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io 6"/>
          <p:cNvSpPr/>
          <p:nvPr userDrawn="1"/>
        </p:nvSpPr>
        <p:spPr>
          <a:xfrm>
            <a:off x="1" y="0"/>
            <a:ext cx="592058" cy="6858000"/>
          </a:xfrm>
          <a:prstGeom prst="rect">
            <a:avLst/>
          </a:prstGeom>
          <a:solidFill>
            <a:srgbClr val="FFF9C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056" y="5522618"/>
            <a:ext cx="1335382" cy="1335382"/>
          </a:xfrm>
          <a:prstGeom prst="rect">
            <a:avLst/>
          </a:prstGeom>
        </p:spPr>
      </p:pic>
      <p:sp>
        <p:nvSpPr>
          <p:cNvPr id="13" name="Sisällön paikkamerkki 2"/>
          <p:cNvSpPr>
            <a:spLocks noGrp="1"/>
          </p:cNvSpPr>
          <p:nvPr>
            <p:ph sz="half" idx="13" hasCustomPrompt="1"/>
          </p:nvPr>
        </p:nvSpPr>
        <p:spPr>
          <a:xfrm>
            <a:off x="809145" y="3372879"/>
            <a:ext cx="9801989" cy="2817430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/>
            <a:r>
              <a:rPr lang="fi-FI" dirty="0"/>
              <a:t>Lisää kuva</a:t>
            </a:r>
          </a:p>
        </p:txBody>
      </p:sp>
    </p:spTree>
    <p:extLst>
      <p:ext uri="{BB962C8B-B14F-4D97-AF65-F5344CB8AC3E}">
        <p14:creationId xmlns:p14="http://schemas.microsoft.com/office/powerpoint/2010/main" val="9982626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sivu kuvalla - LIL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orakulmio 13"/>
          <p:cNvSpPr/>
          <p:nvPr userDrawn="1"/>
        </p:nvSpPr>
        <p:spPr>
          <a:xfrm rot="5400000">
            <a:off x="4778182" y="-4186119"/>
            <a:ext cx="3227697" cy="11599943"/>
          </a:xfrm>
          <a:prstGeom prst="rect">
            <a:avLst/>
          </a:prstGeom>
          <a:solidFill>
            <a:srgbClr val="552C5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809145" y="365125"/>
            <a:ext cx="11156713" cy="1088705"/>
          </a:xfrm>
        </p:spPr>
        <p:txBody>
          <a:bodyPr>
            <a:normAutofit/>
          </a:bodyPr>
          <a:lstStyle>
            <a:lvl1pPr>
              <a:defRPr sz="2800">
                <a:solidFill>
                  <a:srgbClr val="FFF9CD"/>
                </a:solidFill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09145" y="1680900"/>
            <a:ext cx="11156713" cy="1342079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809145" y="6356350"/>
            <a:ext cx="1203836" cy="365125"/>
          </a:xfrm>
        </p:spPr>
        <p:txBody>
          <a:bodyPr/>
          <a:lstStyle/>
          <a:p>
            <a:fld id="{3BB49064-3C74-E848-96A0-E3F6EEC2A02B}" type="datetimeFigureOut">
              <a:rPr lang="fi-FI" smtClean="0"/>
              <a:t>19.2.2018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153089" y="6356350"/>
            <a:ext cx="6944861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222658" y="6356350"/>
            <a:ext cx="519978" cy="365125"/>
          </a:xfrm>
        </p:spPr>
        <p:txBody>
          <a:bodyPr/>
          <a:lstStyle/>
          <a:p>
            <a:fld id="{83A711B5-5AA4-CD45-B539-8FA87935242B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io 6"/>
          <p:cNvSpPr/>
          <p:nvPr userDrawn="1"/>
        </p:nvSpPr>
        <p:spPr>
          <a:xfrm>
            <a:off x="1" y="0"/>
            <a:ext cx="592058" cy="6858000"/>
          </a:xfrm>
          <a:prstGeom prst="rect">
            <a:avLst/>
          </a:prstGeom>
          <a:solidFill>
            <a:srgbClr val="FFF9C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056" y="5522618"/>
            <a:ext cx="1335382" cy="1335382"/>
          </a:xfrm>
          <a:prstGeom prst="rect">
            <a:avLst/>
          </a:prstGeom>
        </p:spPr>
      </p:pic>
      <p:sp>
        <p:nvSpPr>
          <p:cNvPr id="13" name="Sisällön paikkamerkki 2"/>
          <p:cNvSpPr>
            <a:spLocks noGrp="1"/>
          </p:cNvSpPr>
          <p:nvPr>
            <p:ph sz="half" idx="13" hasCustomPrompt="1"/>
          </p:nvPr>
        </p:nvSpPr>
        <p:spPr>
          <a:xfrm>
            <a:off x="809145" y="3372879"/>
            <a:ext cx="9801989" cy="2817430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/>
            <a:r>
              <a:rPr lang="fi-FI" dirty="0"/>
              <a:t>Lisää kuva</a:t>
            </a:r>
          </a:p>
        </p:txBody>
      </p:sp>
    </p:spTree>
    <p:extLst>
      <p:ext uri="{BB962C8B-B14F-4D97-AF65-F5344CB8AC3E}">
        <p14:creationId xmlns:p14="http://schemas.microsoft.com/office/powerpoint/2010/main" val="116332008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sivu kuvalla - VIH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orakulmio 13"/>
          <p:cNvSpPr/>
          <p:nvPr userDrawn="1"/>
        </p:nvSpPr>
        <p:spPr>
          <a:xfrm rot="5400000">
            <a:off x="4778182" y="-4186119"/>
            <a:ext cx="3227697" cy="11599943"/>
          </a:xfrm>
          <a:prstGeom prst="rect">
            <a:avLst/>
          </a:prstGeom>
          <a:solidFill>
            <a:srgbClr val="43E1B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809145" y="365125"/>
            <a:ext cx="11156713" cy="1088705"/>
          </a:xfrm>
        </p:spPr>
        <p:txBody>
          <a:bodyPr>
            <a:normAutofit/>
          </a:bodyPr>
          <a:lstStyle>
            <a:lvl1pPr>
              <a:defRPr sz="2800">
                <a:solidFill>
                  <a:srgbClr val="FFF9CD"/>
                </a:solidFill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09145" y="1680900"/>
            <a:ext cx="11156713" cy="1342079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809145" y="6356350"/>
            <a:ext cx="1203836" cy="365125"/>
          </a:xfrm>
        </p:spPr>
        <p:txBody>
          <a:bodyPr/>
          <a:lstStyle/>
          <a:p>
            <a:fld id="{3BB49064-3C74-E848-96A0-E3F6EEC2A02B}" type="datetimeFigureOut">
              <a:rPr lang="fi-FI" smtClean="0"/>
              <a:t>19.2.2018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153089" y="6356350"/>
            <a:ext cx="6944861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222658" y="6356350"/>
            <a:ext cx="519978" cy="365125"/>
          </a:xfrm>
        </p:spPr>
        <p:txBody>
          <a:bodyPr/>
          <a:lstStyle/>
          <a:p>
            <a:fld id="{83A711B5-5AA4-CD45-B539-8FA87935242B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io 6"/>
          <p:cNvSpPr/>
          <p:nvPr userDrawn="1"/>
        </p:nvSpPr>
        <p:spPr>
          <a:xfrm>
            <a:off x="1" y="0"/>
            <a:ext cx="592058" cy="6858000"/>
          </a:xfrm>
          <a:prstGeom prst="rect">
            <a:avLst/>
          </a:prstGeom>
          <a:solidFill>
            <a:srgbClr val="FFF9C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056" y="5522618"/>
            <a:ext cx="1335382" cy="1335382"/>
          </a:xfrm>
          <a:prstGeom prst="rect">
            <a:avLst/>
          </a:prstGeom>
        </p:spPr>
      </p:pic>
      <p:sp>
        <p:nvSpPr>
          <p:cNvPr id="13" name="Sisällön paikkamerkki 2"/>
          <p:cNvSpPr>
            <a:spLocks noGrp="1"/>
          </p:cNvSpPr>
          <p:nvPr>
            <p:ph sz="half" idx="13" hasCustomPrompt="1"/>
          </p:nvPr>
        </p:nvSpPr>
        <p:spPr>
          <a:xfrm>
            <a:off x="809145" y="3372879"/>
            <a:ext cx="9801989" cy="2817430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/>
            <a:r>
              <a:rPr lang="fi-FI" dirty="0"/>
              <a:t>Lisää kuva</a:t>
            </a:r>
          </a:p>
        </p:txBody>
      </p:sp>
    </p:spTree>
    <p:extLst>
      <p:ext uri="{BB962C8B-B14F-4D97-AF65-F5344CB8AC3E}">
        <p14:creationId xmlns:p14="http://schemas.microsoft.com/office/powerpoint/2010/main" val="137949719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pusivu - PUN">
    <p:bg>
      <p:bgPr>
        <a:solidFill>
          <a:srgbClr val="F055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isällön paikkamerkki 2"/>
          <p:cNvSpPr>
            <a:spLocks noGrp="1"/>
          </p:cNvSpPr>
          <p:nvPr>
            <p:ph idx="1" hasCustomPrompt="1"/>
          </p:nvPr>
        </p:nvSpPr>
        <p:spPr>
          <a:xfrm>
            <a:off x="2784176" y="5428447"/>
            <a:ext cx="6574293" cy="1089593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 marL="457200" indent="0" algn="ctr">
              <a:buNone/>
              <a:defRPr sz="1200">
                <a:solidFill>
                  <a:schemeClr val="bg1"/>
                </a:solidFill>
              </a:defRPr>
            </a:lvl2pPr>
            <a:lvl3pPr marL="914400" indent="0" algn="ctr">
              <a:buNone/>
              <a:defRPr sz="1200">
                <a:solidFill>
                  <a:schemeClr val="bg1"/>
                </a:solidFill>
              </a:defRPr>
            </a:lvl3pPr>
            <a:lvl4pPr marL="1371600" indent="0" algn="ctr">
              <a:buNone/>
              <a:defRPr sz="1200">
                <a:solidFill>
                  <a:schemeClr val="bg1"/>
                </a:solidFill>
              </a:defRPr>
            </a:lvl4pPr>
            <a:lvl5pPr marL="1828800" indent="0" algn="ctr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Yhteystiedot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4" name="Otsikko 1"/>
          <p:cNvSpPr>
            <a:spLocks noGrp="1"/>
          </p:cNvSpPr>
          <p:nvPr>
            <p:ph type="title" hasCustomPrompt="1"/>
          </p:nvPr>
        </p:nvSpPr>
        <p:spPr>
          <a:xfrm>
            <a:off x="2784175" y="4698292"/>
            <a:ext cx="6574293" cy="617511"/>
          </a:xfrm>
        </p:spPr>
        <p:txBody>
          <a:bodyPr>
            <a:normAutofit/>
          </a:bodyPr>
          <a:lstStyle>
            <a:lvl1pPr algn="ctr">
              <a:defRPr sz="2800" baseline="0">
                <a:solidFill>
                  <a:srgbClr val="FFF9CD"/>
                </a:solidFill>
              </a:defRPr>
            </a:lvl1pPr>
          </a:lstStyle>
          <a:p>
            <a:r>
              <a:rPr lang="fi-FI" dirty="0"/>
              <a:t>KIITOS</a:t>
            </a:r>
          </a:p>
        </p:txBody>
      </p:sp>
      <p:pic>
        <p:nvPicPr>
          <p:cNvPr id="5" name="Kuva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546" y="725394"/>
            <a:ext cx="3482909" cy="348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01547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pusivu - LILA">
    <p:bg>
      <p:bgPr>
        <a:solidFill>
          <a:srgbClr val="552C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isällön paikkamerkki 2"/>
          <p:cNvSpPr>
            <a:spLocks noGrp="1"/>
          </p:cNvSpPr>
          <p:nvPr>
            <p:ph idx="1" hasCustomPrompt="1"/>
          </p:nvPr>
        </p:nvSpPr>
        <p:spPr>
          <a:xfrm>
            <a:off x="2784176" y="5428447"/>
            <a:ext cx="6574293" cy="1089593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rgbClr val="FFF9CD"/>
                </a:solidFill>
              </a:defRPr>
            </a:lvl1pPr>
            <a:lvl2pPr marL="457200" indent="0" algn="ctr">
              <a:buNone/>
              <a:defRPr sz="1200">
                <a:solidFill>
                  <a:srgbClr val="FFF9CD"/>
                </a:solidFill>
              </a:defRPr>
            </a:lvl2pPr>
            <a:lvl3pPr marL="914400" indent="0" algn="ctr">
              <a:buNone/>
              <a:defRPr sz="1200">
                <a:solidFill>
                  <a:srgbClr val="FFF9CD"/>
                </a:solidFill>
              </a:defRPr>
            </a:lvl3pPr>
            <a:lvl4pPr marL="1371600" indent="0" algn="ctr">
              <a:buNone/>
              <a:defRPr sz="1200">
                <a:solidFill>
                  <a:srgbClr val="FFF9CD"/>
                </a:solidFill>
              </a:defRPr>
            </a:lvl4pPr>
            <a:lvl5pPr marL="1828800" indent="0" algn="ctr">
              <a:buNone/>
              <a:defRPr sz="1200">
                <a:solidFill>
                  <a:srgbClr val="FFF9CD"/>
                </a:solidFill>
              </a:defRPr>
            </a:lvl5pPr>
          </a:lstStyle>
          <a:p>
            <a:pPr lvl="0"/>
            <a:r>
              <a:rPr lang="fi-FI" dirty="0"/>
              <a:t>Yhteystiedot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4" name="Otsikko 1"/>
          <p:cNvSpPr>
            <a:spLocks noGrp="1"/>
          </p:cNvSpPr>
          <p:nvPr>
            <p:ph type="title" hasCustomPrompt="1"/>
          </p:nvPr>
        </p:nvSpPr>
        <p:spPr>
          <a:xfrm>
            <a:off x="2784175" y="4698292"/>
            <a:ext cx="6574293" cy="617511"/>
          </a:xfrm>
        </p:spPr>
        <p:txBody>
          <a:bodyPr>
            <a:normAutofit/>
          </a:bodyPr>
          <a:lstStyle>
            <a:lvl1pPr algn="ctr">
              <a:defRPr sz="2800" baseline="0">
                <a:solidFill>
                  <a:srgbClr val="FFF9CD"/>
                </a:solidFill>
              </a:defRPr>
            </a:lvl1pPr>
          </a:lstStyle>
          <a:p>
            <a:r>
              <a:rPr lang="fi-FI" dirty="0"/>
              <a:t>KIITOS</a:t>
            </a:r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546" y="725394"/>
            <a:ext cx="3482909" cy="348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03515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pusivu - VIHR">
    <p:bg>
      <p:bgPr>
        <a:solidFill>
          <a:srgbClr val="43E1B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isällön paikkamerkki 2"/>
          <p:cNvSpPr>
            <a:spLocks noGrp="1"/>
          </p:cNvSpPr>
          <p:nvPr>
            <p:ph idx="1" hasCustomPrompt="1"/>
          </p:nvPr>
        </p:nvSpPr>
        <p:spPr>
          <a:xfrm>
            <a:off x="2784176" y="5428447"/>
            <a:ext cx="6574293" cy="1089593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 marL="457200" indent="0" algn="ctr">
              <a:buNone/>
              <a:defRPr sz="1200">
                <a:solidFill>
                  <a:schemeClr val="bg1"/>
                </a:solidFill>
              </a:defRPr>
            </a:lvl2pPr>
            <a:lvl3pPr marL="914400" indent="0" algn="ctr">
              <a:buNone/>
              <a:defRPr sz="1200">
                <a:solidFill>
                  <a:schemeClr val="bg1"/>
                </a:solidFill>
              </a:defRPr>
            </a:lvl3pPr>
            <a:lvl4pPr marL="1371600" indent="0" algn="ctr">
              <a:buNone/>
              <a:defRPr sz="1200">
                <a:solidFill>
                  <a:schemeClr val="bg1"/>
                </a:solidFill>
              </a:defRPr>
            </a:lvl4pPr>
            <a:lvl5pPr marL="1828800" indent="0" algn="ctr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Yhteystiedot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4" name="Otsikko 1"/>
          <p:cNvSpPr>
            <a:spLocks noGrp="1"/>
          </p:cNvSpPr>
          <p:nvPr>
            <p:ph type="title" hasCustomPrompt="1"/>
          </p:nvPr>
        </p:nvSpPr>
        <p:spPr>
          <a:xfrm>
            <a:off x="2784175" y="4698292"/>
            <a:ext cx="6574293" cy="617511"/>
          </a:xfrm>
        </p:spPr>
        <p:txBody>
          <a:bodyPr>
            <a:normAutofit/>
          </a:bodyPr>
          <a:lstStyle>
            <a:lvl1pPr algn="ctr"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KIITOS</a:t>
            </a:r>
          </a:p>
        </p:txBody>
      </p:sp>
      <p:pic>
        <p:nvPicPr>
          <p:cNvPr id="5" name="Kuva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546" y="725394"/>
            <a:ext cx="3482909" cy="348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50982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pusivu - BEIGE">
    <p:bg>
      <p:bgPr>
        <a:solidFill>
          <a:srgbClr val="FFF9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isällön paikkamerkki 2"/>
          <p:cNvSpPr>
            <a:spLocks noGrp="1"/>
          </p:cNvSpPr>
          <p:nvPr>
            <p:ph idx="1" hasCustomPrompt="1"/>
          </p:nvPr>
        </p:nvSpPr>
        <p:spPr>
          <a:xfrm>
            <a:off x="2784176" y="5428447"/>
            <a:ext cx="6574293" cy="1089593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rgbClr val="F0555D"/>
                </a:solidFill>
              </a:defRPr>
            </a:lvl1pPr>
            <a:lvl2pPr marL="457200" indent="0" algn="ctr">
              <a:buNone/>
              <a:defRPr sz="1200">
                <a:solidFill>
                  <a:srgbClr val="F0555D"/>
                </a:solidFill>
              </a:defRPr>
            </a:lvl2pPr>
            <a:lvl3pPr marL="914400" indent="0" algn="ctr">
              <a:buNone/>
              <a:defRPr sz="1200">
                <a:solidFill>
                  <a:srgbClr val="F0555D"/>
                </a:solidFill>
              </a:defRPr>
            </a:lvl3pPr>
            <a:lvl4pPr marL="1371600" indent="0" algn="ctr">
              <a:buNone/>
              <a:defRPr sz="1200">
                <a:solidFill>
                  <a:srgbClr val="F0555D"/>
                </a:solidFill>
              </a:defRPr>
            </a:lvl4pPr>
            <a:lvl5pPr marL="1828800" indent="0" algn="ctr">
              <a:buNone/>
              <a:defRPr sz="1200">
                <a:solidFill>
                  <a:srgbClr val="F0555D"/>
                </a:solidFill>
              </a:defRPr>
            </a:lvl5pPr>
          </a:lstStyle>
          <a:p>
            <a:pPr lvl="0"/>
            <a:r>
              <a:rPr lang="fi-FI" dirty="0"/>
              <a:t>Yhteystiedot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4" name="Otsikko 1"/>
          <p:cNvSpPr>
            <a:spLocks noGrp="1"/>
          </p:cNvSpPr>
          <p:nvPr>
            <p:ph type="title" hasCustomPrompt="1"/>
          </p:nvPr>
        </p:nvSpPr>
        <p:spPr>
          <a:xfrm>
            <a:off x="2784175" y="4698292"/>
            <a:ext cx="6574293" cy="617511"/>
          </a:xfrm>
        </p:spPr>
        <p:txBody>
          <a:bodyPr>
            <a:normAutofit/>
          </a:bodyPr>
          <a:lstStyle>
            <a:lvl1pPr algn="ctr">
              <a:defRPr sz="2800" baseline="0">
                <a:solidFill>
                  <a:srgbClr val="F0555D"/>
                </a:solidFill>
              </a:defRPr>
            </a:lvl1pPr>
          </a:lstStyle>
          <a:p>
            <a:r>
              <a:rPr lang="fi-FI" dirty="0"/>
              <a:t>KIITOS</a:t>
            </a:r>
          </a:p>
        </p:txBody>
      </p:sp>
      <p:pic>
        <p:nvPicPr>
          <p:cNvPr id="5" name="Kuva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546" y="725394"/>
            <a:ext cx="3482909" cy="348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20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sivu_VIHR">
    <p:bg>
      <p:bgPr>
        <a:solidFill>
          <a:srgbClr val="43E1B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tsikko 1"/>
          <p:cNvSpPr>
            <a:spLocks noGrp="1"/>
          </p:cNvSpPr>
          <p:nvPr>
            <p:ph type="title" hasCustomPrompt="1"/>
          </p:nvPr>
        </p:nvSpPr>
        <p:spPr>
          <a:xfrm>
            <a:off x="955229" y="2946137"/>
            <a:ext cx="10281543" cy="965726"/>
          </a:xfrm>
        </p:spPr>
        <p:txBody>
          <a:bodyPr>
            <a:normAutofit/>
          </a:bodyPr>
          <a:lstStyle>
            <a:lvl1pPr algn="ctr"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OTSIKKO TÄHÄN PAIKALLE</a:t>
            </a:r>
          </a:p>
        </p:txBody>
      </p:sp>
      <p:pic>
        <p:nvPicPr>
          <p:cNvPr id="6" name="Kuva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377" y="5579939"/>
            <a:ext cx="1220740" cy="122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56508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kokuvapohj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2"/>
          <p:cNvSpPr>
            <a:spLocks noGrp="1"/>
          </p:cNvSpPr>
          <p:nvPr>
            <p:ph sz="half" idx="13" hasCustomPrompt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/>
            <a:r>
              <a:rPr lang="fi-FI" dirty="0"/>
              <a:t>Lisää kuva</a:t>
            </a:r>
          </a:p>
        </p:txBody>
      </p:sp>
    </p:spTree>
    <p:extLst>
      <p:ext uri="{BB962C8B-B14F-4D97-AF65-F5344CB8AC3E}">
        <p14:creationId xmlns:p14="http://schemas.microsoft.com/office/powerpoint/2010/main" val="171127893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 siv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0612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sivu - BEIGE">
    <p:bg>
      <p:bgPr>
        <a:solidFill>
          <a:srgbClr val="FFF9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tsikko 1"/>
          <p:cNvSpPr>
            <a:spLocks noGrp="1"/>
          </p:cNvSpPr>
          <p:nvPr>
            <p:ph type="title" hasCustomPrompt="1"/>
          </p:nvPr>
        </p:nvSpPr>
        <p:spPr>
          <a:xfrm>
            <a:off x="955229" y="2946137"/>
            <a:ext cx="10281543" cy="965726"/>
          </a:xfrm>
        </p:spPr>
        <p:txBody>
          <a:bodyPr>
            <a:normAutofit/>
          </a:bodyPr>
          <a:lstStyle>
            <a:lvl1pPr algn="ctr">
              <a:defRPr sz="3600" baseline="0">
                <a:solidFill>
                  <a:srgbClr val="F0555D"/>
                </a:solidFill>
              </a:defRPr>
            </a:lvl1pPr>
          </a:lstStyle>
          <a:p>
            <a:r>
              <a:rPr lang="fi-FI" dirty="0"/>
              <a:t>OTSIKKO TÄHÄN PAIKALLE</a:t>
            </a:r>
          </a:p>
        </p:txBody>
      </p:sp>
      <p:pic>
        <p:nvPicPr>
          <p:cNvPr id="6" name="Kuva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377" y="5579939"/>
            <a:ext cx="1220740" cy="122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50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 - tekstilla - P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3623805" y="365125"/>
            <a:ext cx="8342053" cy="1088705"/>
          </a:xfrm>
        </p:spPr>
        <p:txBody>
          <a:bodyPr>
            <a:normAutofit/>
          </a:bodyPr>
          <a:lstStyle>
            <a:lvl1pPr>
              <a:defRPr sz="2800">
                <a:solidFill>
                  <a:srgbClr val="F0555D"/>
                </a:solidFill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623804" y="1680900"/>
            <a:ext cx="8342053" cy="443702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552C5A"/>
                </a:solidFill>
              </a:defRPr>
            </a:lvl1pPr>
            <a:lvl2pPr marL="457200" indent="0">
              <a:buNone/>
              <a:defRPr sz="1800">
                <a:solidFill>
                  <a:srgbClr val="552C5A"/>
                </a:solidFill>
              </a:defRPr>
            </a:lvl2pPr>
            <a:lvl3pPr marL="914400" indent="0">
              <a:buNone/>
              <a:defRPr sz="1800">
                <a:solidFill>
                  <a:srgbClr val="552C5A"/>
                </a:solidFill>
              </a:defRPr>
            </a:lvl3pPr>
            <a:lvl4pPr marL="1371600" indent="0">
              <a:buNone/>
              <a:defRPr sz="1800">
                <a:solidFill>
                  <a:srgbClr val="552C5A"/>
                </a:solidFill>
              </a:defRPr>
            </a:lvl4pPr>
            <a:lvl5pPr marL="1828800" indent="0">
              <a:buNone/>
              <a:defRPr sz="1800">
                <a:solidFill>
                  <a:srgbClr val="552C5A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623804" y="6356350"/>
            <a:ext cx="1203836" cy="365125"/>
          </a:xfrm>
        </p:spPr>
        <p:txBody>
          <a:bodyPr/>
          <a:lstStyle/>
          <a:p>
            <a:fld id="{3BB49064-3C74-E848-96A0-E3F6EEC2A02B}" type="datetimeFigureOut">
              <a:rPr lang="fi-FI" smtClean="0"/>
              <a:t>19.2.2018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967749" y="6356350"/>
            <a:ext cx="4114800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222658" y="6356350"/>
            <a:ext cx="519978" cy="365125"/>
          </a:xfrm>
        </p:spPr>
        <p:txBody>
          <a:bodyPr/>
          <a:lstStyle/>
          <a:p>
            <a:fld id="{83A711B5-5AA4-CD45-B539-8FA87935242B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io 6"/>
          <p:cNvSpPr/>
          <p:nvPr userDrawn="1"/>
        </p:nvSpPr>
        <p:spPr>
          <a:xfrm>
            <a:off x="0" y="0"/>
            <a:ext cx="3097161" cy="6858000"/>
          </a:xfrm>
          <a:prstGeom prst="rect">
            <a:avLst/>
          </a:prstGeom>
          <a:solidFill>
            <a:srgbClr val="F0555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67953" y="4439265"/>
            <a:ext cx="2561253" cy="2282209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10" name="Kuva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3" y="210508"/>
            <a:ext cx="2777473" cy="3275322"/>
          </a:xfrm>
          <a:prstGeom prst="rect">
            <a:avLst/>
          </a:prstGeom>
        </p:spPr>
      </p:pic>
      <p:sp>
        <p:nvSpPr>
          <p:cNvPr id="11" name="Pyöristetty suorakulmio 10"/>
          <p:cNvSpPr/>
          <p:nvPr userDrawn="1"/>
        </p:nvSpPr>
        <p:spPr>
          <a:xfrm>
            <a:off x="405581" y="3807875"/>
            <a:ext cx="2256502" cy="137320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056" y="5522618"/>
            <a:ext cx="1335382" cy="1335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77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 - tekstilla - P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3623805" y="365125"/>
            <a:ext cx="8342053" cy="1088705"/>
          </a:xfrm>
        </p:spPr>
        <p:txBody>
          <a:bodyPr>
            <a:normAutofit/>
          </a:bodyPr>
          <a:lstStyle>
            <a:lvl1pPr>
              <a:defRPr sz="2800">
                <a:solidFill>
                  <a:srgbClr val="F0555D"/>
                </a:solidFill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623804" y="1680900"/>
            <a:ext cx="8342053" cy="443702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552C5A"/>
                </a:solidFill>
              </a:defRPr>
            </a:lvl1pPr>
            <a:lvl2pPr marL="457200" indent="0">
              <a:buNone/>
              <a:defRPr sz="1800">
                <a:solidFill>
                  <a:srgbClr val="552C5A"/>
                </a:solidFill>
              </a:defRPr>
            </a:lvl2pPr>
            <a:lvl3pPr marL="914400" indent="0">
              <a:buNone/>
              <a:defRPr sz="1800">
                <a:solidFill>
                  <a:srgbClr val="552C5A"/>
                </a:solidFill>
              </a:defRPr>
            </a:lvl3pPr>
            <a:lvl4pPr marL="1371600" indent="0">
              <a:buNone/>
              <a:defRPr sz="1800">
                <a:solidFill>
                  <a:srgbClr val="552C5A"/>
                </a:solidFill>
              </a:defRPr>
            </a:lvl4pPr>
            <a:lvl5pPr marL="1828800" indent="0">
              <a:buNone/>
              <a:defRPr sz="1800">
                <a:solidFill>
                  <a:srgbClr val="552C5A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623804" y="6356350"/>
            <a:ext cx="1203836" cy="365125"/>
          </a:xfrm>
        </p:spPr>
        <p:txBody>
          <a:bodyPr/>
          <a:lstStyle/>
          <a:p>
            <a:fld id="{3BB49064-3C74-E848-96A0-E3F6EEC2A02B}" type="datetimeFigureOut">
              <a:rPr lang="fi-FI" smtClean="0"/>
              <a:t>19.2.2018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967749" y="6356350"/>
            <a:ext cx="4114800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222658" y="6356350"/>
            <a:ext cx="519978" cy="365125"/>
          </a:xfrm>
        </p:spPr>
        <p:txBody>
          <a:bodyPr/>
          <a:lstStyle/>
          <a:p>
            <a:fld id="{83A711B5-5AA4-CD45-B539-8FA87935242B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io 6"/>
          <p:cNvSpPr/>
          <p:nvPr userDrawn="1"/>
        </p:nvSpPr>
        <p:spPr>
          <a:xfrm>
            <a:off x="0" y="0"/>
            <a:ext cx="3097161" cy="6858000"/>
          </a:xfrm>
          <a:prstGeom prst="rect">
            <a:avLst/>
          </a:prstGeom>
          <a:solidFill>
            <a:srgbClr val="F0555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67953" y="4439265"/>
            <a:ext cx="2561253" cy="2282209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10" name="Kuva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52" y="210508"/>
            <a:ext cx="2777473" cy="3275321"/>
          </a:xfrm>
          <a:prstGeom prst="rect">
            <a:avLst/>
          </a:prstGeom>
        </p:spPr>
      </p:pic>
      <p:sp>
        <p:nvSpPr>
          <p:cNvPr id="11" name="Pyöristetty suorakulmio 10"/>
          <p:cNvSpPr/>
          <p:nvPr userDrawn="1"/>
        </p:nvSpPr>
        <p:spPr>
          <a:xfrm>
            <a:off x="405581" y="3807875"/>
            <a:ext cx="2256502" cy="137320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056" y="5522618"/>
            <a:ext cx="1335382" cy="1335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87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 - tekstilla - P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3623805" y="365125"/>
            <a:ext cx="8342053" cy="1088705"/>
          </a:xfrm>
        </p:spPr>
        <p:txBody>
          <a:bodyPr>
            <a:normAutofit/>
          </a:bodyPr>
          <a:lstStyle>
            <a:lvl1pPr>
              <a:defRPr sz="2800">
                <a:solidFill>
                  <a:srgbClr val="F0555D"/>
                </a:solidFill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623804" y="1680900"/>
            <a:ext cx="8342053" cy="443702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552C5A"/>
                </a:solidFill>
              </a:defRPr>
            </a:lvl1pPr>
            <a:lvl2pPr marL="457200" indent="0">
              <a:buNone/>
              <a:defRPr sz="1800">
                <a:solidFill>
                  <a:srgbClr val="552C5A"/>
                </a:solidFill>
              </a:defRPr>
            </a:lvl2pPr>
            <a:lvl3pPr marL="914400" indent="0">
              <a:buNone/>
              <a:defRPr sz="1800">
                <a:solidFill>
                  <a:srgbClr val="552C5A"/>
                </a:solidFill>
              </a:defRPr>
            </a:lvl3pPr>
            <a:lvl4pPr marL="1371600" indent="0">
              <a:buNone/>
              <a:defRPr sz="1800">
                <a:solidFill>
                  <a:srgbClr val="552C5A"/>
                </a:solidFill>
              </a:defRPr>
            </a:lvl4pPr>
            <a:lvl5pPr marL="1828800" indent="0">
              <a:buNone/>
              <a:defRPr sz="1800">
                <a:solidFill>
                  <a:srgbClr val="552C5A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623804" y="6356350"/>
            <a:ext cx="1203836" cy="365125"/>
          </a:xfrm>
        </p:spPr>
        <p:txBody>
          <a:bodyPr/>
          <a:lstStyle/>
          <a:p>
            <a:fld id="{3BB49064-3C74-E848-96A0-E3F6EEC2A02B}" type="datetimeFigureOut">
              <a:rPr lang="fi-FI" smtClean="0"/>
              <a:t>19.2.2018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967749" y="6356350"/>
            <a:ext cx="4114800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222658" y="6356350"/>
            <a:ext cx="519978" cy="365125"/>
          </a:xfrm>
        </p:spPr>
        <p:txBody>
          <a:bodyPr/>
          <a:lstStyle/>
          <a:p>
            <a:fld id="{83A711B5-5AA4-CD45-B539-8FA87935242B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io 6"/>
          <p:cNvSpPr/>
          <p:nvPr userDrawn="1"/>
        </p:nvSpPr>
        <p:spPr>
          <a:xfrm>
            <a:off x="0" y="0"/>
            <a:ext cx="3097161" cy="6858000"/>
          </a:xfrm>
          <a:prstGeom prst="rect">
            <a:avLst/>
          </a:prstGeom>
          <a:solidFill>
            <a:srgbClr val="F0555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67953" y="4439265"/>
            <a:ext cx="2561253" cy="2282209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10" name="Kuva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52" y="210508"/>
            <a:ext cx="2777472" cy="3275321"/>
          </a:xfrm>
          <a:prstGeom prst="rect">
            <a:avLst/>
          </a:prstGeom>
        </p:spPr>
      </p:pic>
      <p:sp>
        <p:nvSpPr>
          <p:cNvPr id="11" name="Pyöristetty suorakulmio 10"/>
          <p:cNvSpPr/>
          <p:nvPr userDrawn="1"/>
        </p:nvSpPr>
        <p:spPr>
          <a:xfrm>
            <a:off x="405581" y="3807875"/>
            <a:ext cx="2256502" cy="137320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056" y="5522618"/>
            <a:ext cx="1335382" cy="1335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663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 - tekstilla - P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3623805" y="365125"/>
            <a:ext cx="8342053" cy="1088705"/>
          </a:xfrm>
        </p:spPr>
        <p:txBody>
          <a:bodyPr>
            <a:normAutofit/>
          </a:bodyPr>
          <a:lstStyle>
            <a:lvl1pPr>
              <a:defRPr sz="2800">
                <a:solidFill>
                  <a:srgbClr val="F0555D"/>
                </a:solidFill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623804" y="1680900"/>
            <a:ext cx="8342053" cy="443702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552C5A"/>
                </a:solidFill>
              </a:defRPr>
            </a:lvl1pPr>
            <a:lvl2pPr marL="457200" indent="0">
              <a:buNone/>
              <a:defRPr sz="1800">
                <a:solidFill>
                  <a:srgbClr val="552C5A"/>
                </a:solidFill>
              </a:defRPr>
            </a:lvl2pPr>
            <a:lvl3pPr marL="914400" indent="0">
              <a:buNone/>
              <a:defRPr sz="1800">
                <a:solidFill>
                  <a:srgbClr val="552C5A"/>
                </a:solidFill>
              </a:defRPr>
            </a:lvl3pPr>
            <a:lvl4pPr marL="1371600" indent="0">
              <a:buNone/>
              <a:defRPr sz="1800">
                <a:solidFill>
                  <a:srgbClr val="552C5A"/>
                </a:solidFill>
              </a:defRPr>
            </a:lvl4pPr>
            <a:lvl5pPr marL="1828800" indent="0">
              <a:buNone/>
              <a:defRPr sz="1800">
                <a:solidFill>
                  <a:srgbClr val="552C5A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623804" y="6356350"/>
            <a:ext cx="1203836" cy="365125"/>
          </a:xfrm>
        </p:spPr>
        <p:txBody>
          <a:bodyPr/>
          <a:lstStyle/>
          <a:p>
            <a:fld id="{3BB49064-3C74-E848-96A0-E3F6EEC2A02B}" type="datetimeFigureOut">
              <a:rPr lang="fi-FI" smtClean="0"/>
              <a:t>19.2.2018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967749" y="6356350"/>
            <a:ext cx="4114800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222658" y="6356350"/>
            <a:ext cx="519978" cy="365125"/>
          </a:xfrm>
        </p:spPr>
        <p:txBody>
          <a:bodyPr/>
          <a:lstStyle/>
          <a:p>
            <a:fld id="{83A711B5-5AA4-CD45-B539-8FA87935242B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io 6"/>
          <p:cNvSpPr/>
          <p:nvPr userDrawn="1"/>
        </p:nvSpPr>
        <p:spPr>
          <a:xfrm>
            <a:off x="0" y="0"/>
            <a:ext cx="3097161" cy="6858000"/>
          </a:xfrm>
          <a:prstGeom prst="rect">
            <a:avLst/>
          </a:prstGeom>
          <a:solidFill>
            <a:srgbClr val="F0555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67953" y="4439265"/>
            <a:ext cx="2561253" cy="2282209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10" name="Kuva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52" y="210508"/>
            <a:ext cx="2777472" cy="3275320"/>
          </a:xfrm>
          <a:prstGeom prst="rect">
            <a:avLst/>
          </a:prstGeom>
        </p:spPr>
      </p:pic>
      <p:sp>
        <p:nvSpPr>
          <p:cNvPr id="11" name="Pyöristetty suorakulmio 10"/>
          <p:cNvSpPr/>
          <p:nvPr userDrawn="1"/>
        </p:nvSpPr>
        <p:spPr>
          <a:xfrm>
            <a:off x="405581" y="3807875"/>
            <a:ext cx="2256502" cy="137320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056" y="5522618"/>
            <a:ext cx="1335382" cy="1335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161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49064-3C74-E848-96A0-E3F6EEC2A02B}" type="datetimeFigureOut">
              <a:rPr lang="fi-FI" smtClean="0"/>
              <a:t>19.2.2018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711B5-5AA4-CD45-B539-8FA8793524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0317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96" r:id="rId2"/>
    <p:sldLayoutId id="2147483695" r:id="rId3"/>
    <p:sldLayoutId id="2147483697" r:id="rId4"/>
    <p:sldLayoutId id="2147483698" r:id="rId5"/>
    <p:sldLayoutId id="2147483650" r:id="rId6"/>
    <p:sldLayoutId id="2147483664" r:id="rId7"/>
    <p:sldLayoutId id="2147483665" r:id="rId8"/>
    <p:sldLayoutId id="2147483668" r:id="rId9"/>
    <p:sldLayoutId id="2147483672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  <p:sldLayoutId id="2147483687" r:id="rId18"/>
    <p:sldLayoutId id="2147483688" r:id="rId19"/>
    <p:sldLayoutId id="2147483689" r:id="rId20"/>
    <p:sldLayoutId id="2147483690" r:id="rId21"/>
    <p:sldLayoutId id="2147483691" r:id="rId22"/>
    <p:sldLayoutId id="2147483692" r:id="rId23"/>
    <p:sldLayoutId id="2147483693" r:id="rId24"/>
    <p:sldLayoutId id="2147483694" r:id="rId25"/>
    <p:sldLayoutId id="2147483667" r:id="rId26"/>
    <p:sldLayoutId id="2147483661" r:id="rId27"/>
    <p:sldLayoutId id="2147483666" r:id="rId28"/>
    <p:sldLayoutId id="2147483674" r:id="rId29"/>
    <p:sldLayoutId id="2147483663" r:id="rId30"/>
    <p:sldLayoutId id="2147483670" r:id="rId31"/>
    <p:sldLayoutId id="2147483671" r:id="rId32"/>
    <p:sldLayoutId id="2147483675" r:id="rId33"/>
    <p:sldLayoutId id="2147483676" r:id="rId34"/>
    <p:sldLayoutId id="2147483677" r:id="rId35"/>
    <p:sldLayoutId id="2147483673" r:id="rId36"/>
    <p:sldLayoutId id="2147483669" r:id="rId37"/>
    <p:sldLayoutId id="2147483678" r:id="rId38"/>
    <p:sldLayoutId id="2147483679" r:id="rId39"/>
    <p:sldLayoutId id="2147483700" r:id="rId40"/>
    <p:sldLayoutId id="2147483699" r:id="rId4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Arial Black" charset="0"/>
          <a:ea typeface="Arial Black" charset="0"/>
          <a:cs typeface="Arial Black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0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02859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</a:t>
            </a:r>
            <a:r>
              <a:rPr lang="fi-FI" dirty="0"/>
              <a:t> </a:t>
            </a:r>
            <a:r>
              <a:rPr lang="fi-FI" dirty="0" err="1"/>
              <a:t>sit</a:t>
            </a:r>
            <a:r>
              <a:rPr lang="fi-FI" dirty="0"/>
              <a:t> </a:t>
            </a:r>
            <a:r>
              <a:rPr lang="fi-FI" dirty="0" err="1"/>
              <a:t>amet</a:t>
            </a:r>
            <a:r>
              <a:rPr lang="fi-FI" dirty="0"/>
              <a:t>, </a:t>
            </a:r>
            <a:r>
              <a:rPr lang="fi-FI" dirty="0" err="1"/>
              <a:t>consectetur</a:t>
            </a:r>
            <a:r>
              <a:rPr lang="fi-FI" dirty="0"/>
              <a:t> </a:t>
            </a:r>
            <a:r>
              <a:rPr lang="fi-FI" dirty="0" err="1"/>
              <a:t>adipiscing</a:t>
            </a:r>
            <a:r>
              <a:rPr lang="fi-FI" dirty="0"/>
              <a:t> elit, </a:t>
            </a:r>
            <a:r>
              <a:rPr lang="fi-FI" dirty="0" err="1"/>
              <a:t>sed</a:t>
            </a:r>
            <a:r>
              <a:rPr lang="fi-FI" dirty="0"/>
              <a:t> </a:t>
            </a:r>
            <a:r>
              <a:rPr lang="fi-FI" dirty="0" err="1"/>
              <a:t>do</a:t>
            </a:r>
            <a:r>
              <a:rPr lang="fi-FI" dirty="0"/>
              <a:t> </a:t>
            </a:r>
            <a:r>
              <a:rPr lang="fi-FI" dirty="0" err="1"/>
              <a:t>eiusmod</a:t>
            </a:r>
            <a:r>
              <a:rPr lang="fi-FI" dirty="0"/>
              <a:t> </a:t>
            </a:r>
            <a:r>
              <a:rPr lang="fi-FI" dirty="0" err="1"/>
              <a:t>tempor</a:t>
            </a:r>
            <a:r>
              <a:rPr lang="fi-FI" dirty="0"/>
              <a:t> </a:t>
            </a:r>
            <a:r>
              <a:rPr lang="fi-FI" dirty="0" err="1"/>
              <a:t>incididunt</a:t>
            </a:r>
            <a:r>
              <a:rPr lang="fi-FI" dirty="0"/>
              <a:t>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labore</a:t>
            </a:r>
            <a:r>
              <a:rPr lang="fi-FI" dirty="0"/>
              <a:t> et </a:t>
            </a:r>
            <a:r>
              <a:rPr lang="fi-FI" dirty="0" err="1"/>
              <a:t>dolore</a:t>
            </a:r>
            <a:r>
              <a:rPr lang="fi-FI" dirty="0"/>
              <a:t> magna </a:t>
            </a:r>
            <a:r>
              <a:rPr lang="fi-FI" dirty="0" err="1"/>
              <a:t>aliqua</a:t>
            </a:r>
            <a:r>
              <a:rPr lang="fi-FI" dirty="0"/>
              <a:t>.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enim</a:t>
            </a:r>
            <a:r>
              <a:rPr lang="fi-FI" dirty="0"/>
              <a:t> </a:t>
            </a:r>
            <a:r>
              <a:rPr lang="fi-FI" dirty="0" err="1"/>
              <a:t>ad</a:t>
            </a:r>
            <a:r>
              <a:rPr lang="fi-FI" dirty="0"/>
              <a:t> </a:t>
            </a:r>
            <a:r>
              <a:rPr lang="fi-FI" dirty="0" err="1"/>
              <a:t>minim</a:t>
            </a:r>
            <a:r>
              <a:rPr lang="fi-FI" dirty="0"/>
              <a:t> </a:t>
            </a:r>
            <a:r>
              <a:rPr lang="fi-FI" dirty="0" err="1"/>
              <a:t>veniam</a:t>
            </a:r>
            <a:r>
              <a:rPr lang="fi-FI" dirty="0"/>
              <a:t>, </a:t>
            </a:r>
            <a:r>
              <a:rPr lang="fi-FI" dirty="0" err="1"/>
              <a:t>quis</a:t>
            </a:r>
            <a:r>
              <a:rPr lang="fi-FI" dirty="0"/>
              <a:t> </a:t>
            </a:r>
            <a:r>
              <a:rPr lang="fi-FI" dirty="0" err="1"/>
              <a:t>nostrud</a:t>
            </a:r>
            <a:r>
              <a:rPr lang="fi-FI" dirty="0"/>
              <a:t> </a:t>
            </a:r>
            <a:r>
              <a:rPr lang="fi-FI" dirty="0" err="1"/>
              <a:t>exercitation</a:t>
            </a:r>
            <a:r>
              <a:rPr lang="fi-FI" dirty="0"/>
              <a:t> </a:t>
            </a:r>
            <a:r>
              <a:rPr lang="fi-FI" dirty="0" err="1"/>
              <a:t>ullamco</a:t>
            </a:r>
            <a:r>
              <a:rPr lang="fi-FI" dirty="0"/>
              <a:t> </a:t>
            </a:r>
            <a:r>
              <a:rPr lang="fi-FI" dirty="0" err="1"/>
              <a:t>laboris</a:t>
            </a:r>
            <a:r>
              <a:rPr lang="fi-FI" dirty="0"/>
              <a:t> </a:t>
            </a:r>
            <a:r>
              <a:rPr lang="fi-FI" dirty="0" err="1"/>
              <a:t>nisi</a:t>
            </a:r>
            <a:r>
              <a:rPr lang="fi-FI" dirty="0"/>
              <a:t>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aliquip</a:t>
            </a:r>
            <a:r>
              <a:rPr lang="fi-FI" dirty="0"/>
              <a:t> ex </a:t>
            </a:r>
            <a:r>
              <a:rPr lang="fi-FI" dirty="0" err="1"/>
              <a:t>ea</a:t>
            </a:r>
            <a:r>
              <a:rPr lang="fi-FI" dirty="0"/>
              <a:t> </a:t>
            </a:r>
            <a:r>
              <a:rPr lang="fi-FI" dirty="0" err="1"/>
              <a:t>commodo</a:t>
            </a:r>
            <a:r>
              <a:rPr lang="fi-FI" dirty="0"/>
              <a:t> </a:t>
            </a:r>
            <a:r>
              <a:rPr lang="fi-FI" dirty="0" err="1"/>
              <a:t>consequat</a:t>
            </a:r>
            <a:r>
              <a:rPr lang="fi-FI" dirty="0"/>
              <a:t>. </a:t>
            </a:r>
          </a:p>
          <a:p>
            <a:endParaRPr lang="fi-FI" dirty="0"/>
          </a:p>
          <a:p>
            <a:r>
              <a:rPr lang="fi-FI" dirty="0" err="1"/>
              <a:t>Duis</a:t>
            </a:r>
            <a:r>
              <a:rPr lang="fi-FI" dirty="0"/>
              <a:t> </a:t>
            </a:r>
            <a:r>
              <a:rPr lang="fi-FI" dirty="0" err="1"/>
              <a:t>aute</a:t>
            </a:r>
            <a:r>
              <a:rPr lang="fi-FI" dirty="0"/>
              <a:t> </a:t>
            </a:r>
            <a:r>
              <a:rPr lang="fi-FI" dirty="0" err="1"/>
              <a:t>irure</a:t>
            </a:r>
            <a:r>
              <a:rPr lang="fi-FI" dirty="0"/>
              <a:t> </a:t>
            </a:r>
            <a:r>
              <a:rPr lang="fi-FI" dirty="0" err="1"/>
              <a:t>dolor</a:t>
            </a:r>
            <a:r>
              <a:rPr lang="fi-FI" dirty="0"/>
              <a:t> in </a:t>
            </a:r>
            <a:r>
              <a:rPr lang="fi-FI" dirty="0" err="1"/>
              <a:t>reprehenderit</a:t>
            </a:r>
            <a:r>
              <a:rPr lang="fi-FI" dirty="0"/>
              <a:t> in </a:t>
            </a:r>
            <a:r>
              <a:rPr lang="fi-FI" dirty="0" err="1"/>
              <a:t>voluptate</a:t>
            </a:r>
            <a:r>
              <a:rPr lang="fi-FI" dirty="0"/>
              <a:t> </a:t>
            </a:r>
            <a:r>
              <a:rPr lang="fi-FI" dirty="0" err="1"/>
              <a:t>velit</a:t>
            </a:r>
            <a:r>
              <a:rPr lang="fi-FI" dirty="0"/>
              <a:t> </a:t>
            </a:r>
            <a:r>
              <a:rPr lang="fi-FI" dirty="0" err="1"/>
              <a:t>esse</a:t>
            </a:r>
            <a:r>
              <a:rPr lang="fi-FI" dirty="0"/>
              <a:t> </a:t>
            </a:r>
            <a:r>
              <a:rPr lang="fi-FI" dirty="0" err="1"/>
              <a:t>cillum</a:t>
            </a:r>
            <a:r>
              <a:rPr lang="fi-FI" dirty="0"/>
              <a:t> </a:t>
            </a:r>
            <a:r>
              <a:rPr lang="fi-FI" dirty="0" err="1"/>
              <a:t>dolore</a:t>
            </a:r>
            <a:r>
              <a:rPr lang="fi-FI" dirty="0"/>
              <a:t> </a:t>
            </a:r>
            <a:r>
              <a:rPr lang="fi-FI" dirty="0" err="1"/>
              <a:t>eu</a:t>
            </a:r>
            <a:r>
              <a:rPr lang="fi-FI" dirty="0"/>
              <a:t> </a:t>
            </a:r>
            <a:r>
              <a:rPr lang="fi-FI" dirty="0" err="1"/>
              <a:t>fugiat</a:t>
            </a:r>
            <a:r>
              <a:rPr lang="fi-FI" dirty="0"/>
              <a:t> </a:t>
            </a:r>
            <a:r>
              <a:rPr lang="fi-FI" dirty="0" err="1"/>
              <a:t>nulla</a:t>
            </a:r>
            <a:r>
              <a:rPr lang="fi-FI" dirty="0"/>
              <a:t> </a:t>
            </a:r>
            <a:r>
              <a:rPr lang="fi-FI" dirty="0" err="1"/>
              <a:t>pariatur</a:t>
            </a:r>
            <a:r>
              <a:rPr lang="fi-FI" dirty="0"/>
              <a:t>. </a:t>
            </a:r>
            <a:r>
              <a:rPr lang="fi-FI" dirty="0" err="1"/>
              <a:t>Excepteur</a:t>
            </a:r>
            <a:r>
              <a:rPr lang="fi-FI" dirty="0"/>
              <a:t> </a:t>
            </a:r>
            <a:r>
              <a:rPr lang="fi-FI" dirty="0" err="1"/>
              <a:t>sint</a:t>
            </a:r>
            <a:r>
              <a:rPr lang="fi-FI" dirty="0"/>
              <a:t> </a:t>
            </a:r>
            <a:r>
              <a:rPr lang="fi-FI" dirty="0" err="1"/>
              <a:t>occaecat</a:t>
            </a:r>
            <a:r>
              <a:rPr lang="fi-FI" dirty="0"/>
              <a:t> </a:t>
            </a:r>
            <a:r>
              <a:rPr lang="fi-FI" dirty="0" err="1"/>
              <a:t>cupidatat</a:t>
            </a:r>
            <a:r>
              <a:rPr lang="fi-FI" dirty="0"/>
              <a:t> </a:t>
            </a:r>
            <a:r>
              <a:rPr lang="fi-FI" dirty="0" err="1"/>
              <a:t>non</a:t>
            </a:r>
            <a:r>
              <a:rPr lang="fi-FI" dirty="0"/>
              <a:t> </a:t>
            </a:r>
            <a:r>
              <a:rPr lang="fi-FI" dirty="0" err="1"/>
              <a:t>proident</a:t>
            </a:r>
            <a:r>
              <a:rPr lang="fi-FI" dirty="0"/>
              <a:t>, </a:t>
            </a:r>
            <a:r>
              <a:rPr lang="fi-FI" dirty="0" err="1"/>
              <a:t>sunt</a:t>
            </a:r>
            <a:r>
              <a:rPr lang="fi-FI" dirty="0"/>
              <a:t> in </a:t>
            </a:r>
            <a:r>
              <a:rPr lang="fi-FI" dirty="0" err="1"/>
              <a:t>culpa</a:t>
            </a:r>
            <a:r>
              <a:rPr lang="fi-FI" dirty="0"/>
              <a:t> </a:t>
            </a:r>
            <a:r>
              <a:rPr lang="fi-FI" dirty="0" err="1"/>
              <a:t>qui</a:t>
            </a:r>
            <a:r>
              <a:rPr lang="fi-FI" dirty="0"/>
              <a:t> </a:t>
            </a:r>
            <a:r>
              <a:rPr lang="fi-FI" dirty="0" err="1"/>
              <a:t>officia</a:t>
            </a:r>
            <a:r>
              <a:rPr lang="fi-FI" dirty="0"/>
              <a:t> </a:t>
            </a:r>
            <a:r>
              <a:rPr lang="fi-FI" dirty="0" err="1"/>
              <a:t>deserunt</a:t>
            </a:r>
            <a:r>
              <a:rPr lang="fi-FI" dirty="0"/>
              <a:t> mollit </a:t>
            </a:r>
            <a:r>
              <a:rPr lang="fi-FI" dirty="0" err="1"/>
              <a:t>anim</a:t>
            </a:r>
            <a:r>
              <a:rPr lang="fi-FI" dirty="0"/>
              <a:t> id </a:t>
            </a:r>
            <a:r>
              <a:rPr lang="fi-FI" dirty="0" err="1"/>
              <a:t>est</a:t>
            </a:r>
            <a:r>
              <a:rPr lang="fi-FI" dirty="0"/>
              <a:t> </a:t>
            </a:r>
            <a:r>
              <a:rPr lang="fi-FI" dirty="0" err="1"/>
              <a:t>laborum</a:t>
            </a:r>
            <a:r>
              <a:rPr lang="fi-FI" dirty="0"/>
              <a:t>.</a:t>
            </a:r>
          </a:p>
          <a:p>
            <a:endParaRPr lang="fi-FI" dirty="0"/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LOREM IPSUM DOLORES SIT AMET</a:t>
            </a:r>
          </a:p>
        </p:txBody>
      </p:sp>
    </p:spTree>
    <p:extLst>
      <p:ext uri="{BB962C8B-B14F-4D97-AF65-F5344CB8AC3E}">
        <p14:creationId xmlns:p14="http://schemas.microsoft.com/office/powerpoint/2010/main" val="446174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</a:t>
            </a:r>
            <a:r>
              <a:rPr lang="fi-FI" dirty="0"/>
              <a:t> </a:t>
            </a:r>
            <a:r>
              <a:rPr lang="fi-FI" dirty="0" err="1"/>
              <a:t>sit</a:t>
            </a:r>
            <a:r>
              <a:rPr lang="fi-FI" dirty="0"/>
              <a:t> </a:t>
            </a:r>
            <a:r>
              <a:rPr lang="fi-FI" dirty="0" err="1"/>
              <a:t>amet</a:t>
            </a:r>
            <a:r>
              <a:rPr lang="fi-FI" dirty="0"/>
              <a:t>, </a:t>
            </a:r>
            <a:r>
              <a:rPr lang="fi-FI" dirty="0" err="1"/>
              <a:t>consectetur</a:t>
            </a:r>
            <a:r>
              <a:rPr lang="fi-FI" dirty="0"/>
              <a:t> </a:t>
            </a:r>
            <a:r>
              <a:rPr lang="fi-FI" dirty="0" err="1"/>
              <a:t>adipiscing</a:t>
            </a:r>
            <a:r>
              <a:rPr lang="fi-FI" dirty="0"/>
              <a:t> elit, </a:t>
            </a:r>
            <a:r>
              <a:rPr lang="fi-FI" dirty="0" err="1"/>
              <a:t>sed</a:t>
            </a:r>
            <a:r>
              <a:rPr lang="fi-FI" dirty="0"/>
              <a:t> </a:t>
            </a:r>
            <a:r>
              <a:rPr lang="fi-FI" dirty="0" err="1"/>
              <a:t>do</a:t>
            </a:r>
            <a:r>
              <a:rPr lang="fi-FI" dirty="0"/>
              <a:t> </a:t>
            </a:r>
            <a:r>
              <a:rPr lang="fi-FI" dirty="0" err="1"/>
              <a:t>eiusmod</a:t>
            </a:r>
            <a:r>
              <a:rPr lang="fi-FI" dirty="0"/>
              <a:t> </a:t>
            </a:r>
            <a:r>
              <a:rPr lang="fi-FI" dirty="0" err="1"/>
              <a:t>tempor</a:t>
            </a:r>
            <a:r>
              <a:rPr lang="fi-FI" dirty="0"/>
              <a:t> </a:t>
            </a:r>
            <a:r>
              <a:rPr lang="fi-FI" dirty="0" err="1"/>
              <a:t>incididunt</a:t>
            </a:r>
            <a:r>
              <a:rPr lang="fi-FI" dirty="0"/>
              <a:t>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labore</a:t>
            </a:r>
            <a:r>
              <a:rPr lang="fi-FI" dirty="0"/>
              <a:t> et </a:t>
            </a:r>
            <a:r>
              <a:rPr lang="fi-FI" dirty="0" err="1"/>
              <a:t>dolore</a:t>
            </a:r>
            <a:r>
              <a:rPr lang="fi-FI" dirty="0"/>
              <a:t> magna </a:t>
            </a:r>
            <a:r>
              <a:rPr lang="fi-FI" dirty="0" err="1"/>
              <a:t>aliqua</a:t>
            </a:r>
            <a:r>
              <a:rPr lang="fi-FI" dirty="0"/>
              <a:t>.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enim</a:t>
            </a:r>
            <a:r>
              <a:rPr lang="fi-FI" dirty="0"/>
              <a:t> </a:t>
            </a:r>
            <a:r>
              <a:rPr lang="fi-FI" dirty="0" err="1"/>
              <a:t>ad</a:t>
            </a:r>
            <a:r>
              <a:rPr lang="fi-FI" dirty="0"/>
              <a:t> </a:t>
            </a:r>
            <a:r>
              <a:rPr lang="fi-FI" dirty="0" err="1"/>
              <a:t>minim</a:t>
            </a:r>
            <a:r>
              <a:rPr lang="fi-FI" dirty="0"/>
              <a:t> </a:t>
            </a:r>
            <a:r>
              <a:rPr lang="fi-FI" dirty="0" err="1"/>
              <a:t>veniam</a:t>
            </a:r>
            <a:r>
              <a:rPr lang="fi-FI" dirty="0"/>
              <a:t>, </a:t>
            </a:r>
            <a:r>
              <a:rPr lang="fi-FI" dirty="0" err="1"/>
              <a:t>quis</a:t>
            </a:r>
            <a:r>
              <a:rPr lang="fi-FI" dirty="0"/>
              <a:t> </a:t>
            </a:r>
            <a:r>
              <a:rPr lang="fi-FI" dirty="0" err="1"/>
              <a:t>nostrud</a:t>
            </a:r>
            <a:r>
              <a:rPr lang="fi-FI" dirty="0"/>
              <a:t> </a:t>
            </a:r>
            <a:r>
              <a:rPr lang="fi-FI" dirty="0" err="1"/>
              <a:t>exercitation</a:t>
            </a:r>
            <a:r>
              <a:rPr lang="fi-FI" dirty="0"/>
              <a:t> </a:t>
            </a:r>
            <a:r>
              <a:rPr lang="fi-FI" dirty="0" err="1"/>
              <a:t>ullamco</a:t>
            </a:r>
            <a:r>
              <a:rPr lang="fi-FI" dirty="0"/>
              <a:t> </a:t>
            </a:r>
            <a:r>
              <a:rPr lang="fi-FI" dirty="0" err="1"/>
              <a:t>laboris</a:t>
            </a:r>
            <a:r>
              <a:rPr lang="fi-FI" dirty="0"/>
              <a:t> </a:t>
            </a:r>
            <a:r>
              <a:rPr lang="fi-FI" dirty="0" err="1"/>
              <a:t>nisi</a:t>
            </a:r>
            <a:r>
              <a:rPr lang="fi-FI" dirty="0"/>
              <a:t>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aliquip</a:t>
            </a:r>
            <a:r>
              <a:rPr lang="fi-FI" dirty="0"/>
              <a:t> ex </a:t>
            </a:r>
            <a:r>
              <a:rPr lang="fi-FI" dirty="0" err="1"/>
              <a:t>ea</a:t>
            </a:r>
            <a:r>
              <a:rPr lang="fi-FI" dirty="0"/>
              <a:t> </a:t>
            </a:r>
            <a:r>
              <a:rPr lang="fi-FI" dirty="0" err="1"/>
              <a:t>commodo</a:t>
            </a:r>
            <a:r>
              <a:rPr lang="fi-FI" dirty="0"/>
              <a:t> </a:t>
            </a:r>
            <a:r>
              <a:rPr lang="fi-FI" dirty="0" err="1"/>
              <a:t>consequat</a:t>
            </a:r>
            <a:r>
              <a:rPr lang="fi-FI" dirty="0"/>
              <a:t>. </a:t>
            </a:r>
          </a:p>
          <a:p>
            <a:endParaRPr lang="fi-FI" dirty="0"/>
          </a:p>
          <a:p>
            <a:r>
              <a:rPr lang="fi-FI" dirty="0" err="1"/>
              <a:t>Duis</a:t>
            </a:r>
            <a:r>
              <a:rPr lang="fi-FI" dirty="0"/>
              <a:t> </a:t>
            </a:r>
            <a:r>
              <a:rPr lang="fi-FI" dirty="0" err="1"/>
              <a:t>aute</a:t>
            </a:r>
            <a:r>
              <a:rPr lang="fi-FI" dirty="0"/>
              <a:t> </a:t>
            </a:r>
            <a:r>
              <a:rPr lang="fi-FI" dirty="0" err="1"/>
              <a:t>irure</a:t>
            </a:r>
            <a:r>
              <a:rPr lang="fi-FI" dirty="0"/>
              <a:t> </a:t>
            </a:r>
            <a:r>
              <a:rPr lang="fi-FI" dirty="0" err="1"/>
              <a:t>dolor</a:t>
            </a:r>
            <a:r>
              <a:rPr lang="fi-FI" dirty="0"/>
              <a:t> in </a:t>
            </a:r>
            <a:r>
              <a:rPr lang="fi-FI" dirty="0" err="1"/>
              <a:t>reprehenderit</a:t>
            </a:r>
            <a:r>
              <a:rPr lang="fi-FI" dirty="0"/>
              <a:t> in </a:t>
            </a:r>
            <a:r>
              <a:rPr lang="fi-FI" dirty="0" err="1"/>
              <a:t>voluptate</a:t>
            </a:r>
            <a:r>
              <a:rPr lang="fi-FI" dirty="0"/>
              <a:t> </a:t>
            </a:r>
            <a:r>
              <a:rPr lang="fi-FI" dirty="0" err="1"/>
              <a:t>velit</a:t>
            </a:r>
            <a:r>
              <a:rPr lang="fi-FI" dirty="0"/>
              <a:t> </a:t>
            </a:r>
            <a:r>
              <a:rPr lang="fi-FI" dirty="0" err="1"/>
              <a:t>esse</a:t>
            </a:r>
            <a:r>
              <a:rPr lang="fi-FI" dirty="0"/>
              <a:t> </a:t>
            </a:r>
            <a:r>
              <a:rPr lang="fi-FI" dirty="0" err="1"/>
              <a:t>cillum</a:t>
            </a:r>
            <a:r>
              <a:rPr lang="fi-FI" dirty="0"/>
              <a:t> </a:t>
            </a:r>
            <a:r>
              <a:rPr lang="fi-FI" dirty="0" err="1"/>
              <a:t>dolore</a:t>
            </a:r>
            <a:r>
              <a:rPr lang="fi-FI" dirty="0"/>
              <a:t> </a:t>
            </a:r>
            <a:r>
              <a:rPr lang="fi-FI" dirty="0" err="1"/>
              <a:t>eu</a:t>
            </a:r>
            <a:r>
              <a:rPr lang="fi-FI" dirty="0"/>
              <a:t> </a:t>
            </a:r>
            <a:r>
              <a:rPr lang="fi-FI" dirty="0" err="1"/>
              <a:t>fugiat</a:t>
            </a:r>
            <a:r>
              <a:rPr lang="fi-FI" dirty="0"/>
              <a:t> </a:t>
            </a:r>
            <a:r>
              <a:rPr lang="fi-FI" dirty="0" err="1"/>
              <a:t>nulla</a:t>
            </a:r>
            <a:r>
              <a:rPr lang="fi-FI" dirty="0"/>
              <a:t> </a:t>
            </a:r>
            <a:r>
              <a:rPr lang="fi-FI" dirty="0" err="1"/>
              <a:t>pariatur</a:t>
            </a:r>
            <a:r>
              <a:rPr lang="fi-FI" dirty="0"/>
              <a:t>. </a:t>
            </a:r>
            <a:r>
              <a:rPr lang="fi-FI" dirty="0" err="1"/>
              <a:t>Excepteur</a:t>
            </a:r>
            <a:r>
              <a:rPr lang="fi-FI" dirty="0"/>
              <a:t> </a:t>
            </a:r>
            <a:r>
              <a:rPr lang="fi-FI" dirty="0" err="1"/>
              <a:t>sint</a:t>
            </a:r>
            <a:r>
              <a:rPr lang="fi-FI" dirty="0"/>
              <a:t> </a:t>
            </a:r>
            <a:r>
              <a:rPr lang="fi-FI" dirty="0" err="1"/>
              <a:t>occaecat</a:t>
            </a:r>
            <a:r>
              <a:rPr lang="fi-FI" dirty="0"/>
              <a:t> </a:t>
            </a:r>
            <a:r>
              <a:rPr lang="fi-FI" dirty="0" err="1"/>
              <a:t>cupidatat</a:t>
            </a:r>
            <a:r>
              <a:rPr lang="fi-FI" dirty="0"/>
              <a:t> </a:t>
            </a:r>
            <a:r>
              <a:rPr lang="fi-FI" dirty="0" err="1"/>
              <a:t>non</a:t>
            </a:r>
            <a:r>
              <a:rPr lang="fi-FI" dirty="0"/>
              <a:t> </a:t>
            </a:r>
            <a:r>
              <a:rPr lang="fi-FI" dirty="0" err="1"/>
              <a:t>proident</a:t>
            </a:r>
            <a:r>
              <a:rPr lang="fi-FI" dirty="0"/>
              <a:t>, </a:t>
            </a:r>
            <a:r>
              <a:rPr lang="fi-FI" dirty="0" err="1"/>
              <a:t>sunt</a:t>
            </a:r>
            <a:r>
              <a:rPr lang="fi-FI" dirty="0"/>
              <a:t> in </a:t>
            </a:r>
            <a:r>
              <a:rPr lang="fi-FI" dirty="0" err="1"/>
              <a:t>culpa</a:t>
            </a:r>
            <a:r>
              <a:rPr lang="fi-FI" dirty="0"/>
              <a:t> </a:t>
            </a:r>
            <a:r>
              <a:rPr lang="fi-FI" dirty="0" err="1"/>
              <a:t>qui</a:t>
            </a:r>
            <a:r>
              <a:rPr lang="fi-FI" dirty="0"/>
              <a:t> </a:t>
            </a:r>
            <a:r>
              <a:rPr lang="fi-FI" dirty="0" err="1"/>
              <a:t>officia</a:t>
            </a:r>
            <a:r>
              <a:rPr lang="fi-FI" dirty="0"/>
              <a:t> </a:t>
            </a:r>
            <a:r>
              <a:rPr lang="fi-FI" dirty="0" err="1"/>
              <a:t>deserunt</a:t>
            </a:r>
            <a:r>
              <a:rPr lang="fi-FI" dirty="0"/>
              <a:t> mollit </a:t>
            </a:r>
            <a:r>
              <a:rPr lang="fi-FI" dirty="0" err="1"/>
              <a:t>anim</a:t>
            </a:r>
            <a:r>
              <a:rPr lang="fi-FI" dirty="0"/>
              <a:t> id </a:t>
            </a:r>
            <a:r>
              <a:rPr lang="fi-FI" dirty="0" err="1"/>
              <a:t>est</a:t>
            </a:r>
            <a:r>
              <a:rPr lang="fi-FI" dirty="0"/>
              <a:t> </a:t>
            </a:r>
            <a:r>
              <a:rPr lang="fi-FI" dirty="0" err="1"/>
              <a:t>laborum</a:t>
            </a:r>
            <a:r>
              <a:rPr lang="fi-FI" dirty="0"/>
              <a:t>.</a:t>
            </a:r>
          </a:p>
          <a:p>
            <a:endParaRPr lang="fi-FI" dirty="0"/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LOREM IPSUM DOLORES SIT AMET</a:t>
            </a:r>
          </a:p>
        </p:txBody>
      </p:sp>
    </p:spTree>
    <p:extLst>
      <p:ext uri="{BB962C8B-B14F-4D97-AF65-F5344CB8AC3E}">
        <p14:creationId xmlns:p14="http://schemas.microsoft.com/office/powerpoint/2010/main" val="1542084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</a:t>
            </a:r>
            <a:r>
              <a:rPr lang="fi-FI" dirty="0"/>
              <a:t> </a:t>
            </a:r>
            <a:r>
              <a:rPr lang="fi-FI" dirty="0" err="1"/>
              <a:t>sit</a:t>
            </a:r>
            <a:r>
              <a:rPr lang="fi-FI" dirty="0"/>
              <a:t> </a:t>
            </a:r>
            <a:r>
              <a:rPr lang="fi-FI" dirty="0" err="1"/>
              <a:t>amet</a:t>
            </a:r>
            <a:r>
              <a:rPr lang="fi-FI" dirty="0"/>
              <a:t>, </a:t>
            </a:r>
            <a:r>
              <a:rPr lang="fi-FI" dirty="0" err="1"/>
              <a:t>consectetur</a:t>
            </a:r>
            <a:r>
              <a:rPr lang="fi-FI" dirty="0"/>
              <a:t> </a:t>
            </a:r>
            <a:r>
              <a:rPr lang="fi-FI" dirty="0" err="1"/>
              <a:t>adipiscing</a:t>
            </a:r>
            <a:r>
              <a:rPr lang="fi-FI" dirty="0"/>
              <a:t> elit, </a:t>
            </a:r>
            <a:r>
              <a:rPr lang="fi-FI" dirty="0" err="1"/>
              <a:t>sed</a:t>
            </a:r>
            <a:r>
              <a:rPr lang="fi-FI" dirty="0"/>
              <a:t> </a:t>
            </a:r>
            <a:r>
              <a:rPr lang="fi-FI" dirty="0" err="1"/>
              <a:t>do</a:t>
            </a:r>
            <a:r>
              <a:rPr lang="fi-FI" dirty="0"/>
              <a:t> </a:t>
            </a:r>
            <a:r>
              <a:rPr lang="fi-FI" dirty="0" err="1"/>
              <a:t>eiusmod</a:t>
            </a:r>
            <a:r>
              <a:rPr lang="fi-FI" dirty="0"/>
              <a:t> </a:t>
            </a:r>
            <a:r>
              <a:rPr lang="fi-FI" dirty="0" err="1"/>
              <a:t>tempor</a:t>
            </a:r>
            <a:r>
              <a:rPr lang="fi-FI" dirty="0"/>
              <a:t> </a:t>
            </a:r>
            <a:r>
              <a:rPr lang="fi-FI" dirty="0" err="1"/>
              <a:t>incididunt</a:t>
            </a:r>
            <a:r>
              <a:rPr lang="fi-FI" dirty="0"/>
              <a:t>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labore</a:t>
            </a:r>
            <a:r>
              <a:rPr lang="fi-FI" dirty="0"/>
              <a:t> et </a:t>
            </a:r>
            <a:r>
              <a:rPr lang="fi-FI" dirty="0" err="1"/>
              <a:t>dolore</a:t>
            </a:r>
            <a:r>
              <a:rPr lang="fi-FI" dirty="0"/>
              <a:t> magna </a:t>
            </a:r>
            <a:r>
              <a:rPr lang="fi-FI" dirty="0" err="1"/>
              <a:t>aliqua</a:t>
            </a:r>
            <a:r>
              <a:rPr lang="fi-FI" dirty="0"/>
              <a:t>.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enim</a:t>
            </a:r>
            <a:r>
              <a:rPr lang="fi-FI" dirty="0"/>
              <a:t> </a:t>
            </a:r>
            <a:r>
              <a:rPr lang="fi-FI" dirty="0" err="1"/>
              <a:t>ad</a:t>
            </a:r>
            <a:r>
              <a:rPr lang="fi-FI" dirty="0"/>
              <a:t> </a:t>
            </a:r>
            <a:r>
              <a:rPr lang="fi-FI" dirty="0" err="1"/>
              <a:t>minim</a:t>
            </a:r>
            <a:r>
              <a:rPr lang="fi-FI" dirty="0"/>
              <a:t> </a:t>
            </a:r>
            <a:r>
              <a:rPr lang="fi-FI" dirty="0" err="1"/>
              <a:t>veniam</a:t>
            </a:r>
            <a:r>
              <a:rPr lang="fi-FI" dirty="0"/>
              <a:t>, </a:t>
            </a:r>
            <a:r>
              <a:rPr lang="fi-FI" dirty="0" err="1"/>
              <a:t>quis</a:t>
            </a:r>
            <a:r>
              <a:rPr lang="fi-FI" dirty="0"/>
              <a:t> </a:t>
            </a:r>
            <a:r>
              <a:rPr lang="fi-FI" dirty="0" err="1"/>
              <a:t>nostrud</a:t>
            </a:r>
            <a:r>
              <a:rPr lang="fi-FI" dirty="0"/>
              <a:t> </a:t>
            </a:r>
            <a:r>
              <a:rPr lang="fi-FI" dirty="0" err="1"/>
              <a:t>exercitation</a:t>
            </a:r>
            <a:r>
              <a:rPr lang="fi-FI" dirty="0"/>
              <a:t> </a:t>
            </a:r>
            <a:r>
              <a:rPr lang="fi-FI" dirty="0" err="1"/>
              <a:t>ullamco</a:t>
            </a:r>
            <a:r>
              <a:rPr lang="fi-FI" dirty="0"/>
              <a:t> </a:t>
            </a:r>
            <a:r>
              <a:rPr lang="fi-FI" dirty="0" err="1"/>
              <a:t>laboris</a:t>
            </a:r>
            <a:r>
              <a:rPr lang="fi-FI" dirty="0"/>
              <a:t> </a:t>
            </a:r>
            <a:r>
              <a:rPr lang="fi-FI" dirty="0" err="1"/>
              <a:t>nisi</a:t>
            </a:r>
            <a:r>
              <a:rPr lang="fi-FI" dirty="0"/>
              <a:t>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aliquip</a:t>
            </a:r>
            <a:r>
              <a:rPr lang="fi-FI" dirty="0"/>
              <a:t> ex </a:t>
            </a:r>
            <a:r>
              <a:rPr lang="fi-FI" dirty="0" err="1"/>
              <a:t>ea</a:t>
            </a:r>
            <a:r>
              <a:rPr lang="fi-FI" dirty="0"/>
              <a:t> </a:t>
            </a:r>
            <a:r>
              <a:rPr lang="fi-FI" dirty="0" err="1"/>
              <a:t>commodo</a:t>
            </a:r>
            <a:r>
              <a:rPr lang="fi-FI" dirty="0"/>
              <a:t> </a:t>
            </a:r>
            <a:r>
              <a:rPr lang="fi-FI" dirty="0" err="1"/>
              <a:t>consequat</a:t>
            </a:r>
            <a:r>
              <a:rPr lang="fi-FI" dirty="0"/>
              <a:t>. </a:t>
            </a:r>
          </a:p>
          <a:p>
            <a:endParaRPr lang="fi-FI" dirty="0"/>
          </a:p>
          <a:p>
            <a:r>
              <a:rPr lang="fi-FI" dirty="0" err="1"/>
              <a:t>Duis</a:t>
            </a:r>
            <a:r>
              <a:rPr lang="fi-FI" dirty="0"/>
              <a:t> </a:t>
            </a:r>
            <a:r>
              <a:rPr lang="fi-FI" dirty="0" err="1"/>
              <a:t>aute</a:t>
            </a:r>
            <a:r>
              <a:rPr lang="fi-FI" dirty="0"/>
              <a:t> </a:t>
            </a:r>
            <a:r>
              <a:rPr lang="fi-FI" dirty="0" err="1"/>
              <a:t>irure</a:t>
            </a:r>
            <a:r>
              <a:rPr lang="fi-FI" dirty="0"/>
              <a:t> </a:t>
            </a:r>
            <a:r>
              <a:rPr lang="fi-FI" dirty="0" err="1"/>
              <a:t>dolor</a:t>
            </a:r>
            <a:r>
              <a:rPr lang="fi-FI" dirty="0"/>
              <a:t> in </a:t>
            </a:r>
            <a:r>
              <a:rPr lang="fi-FI" dirty="0" err="1"/>
              <a:t>reprehenderit</a:t>
            </a:r>
            <a:r>
              <a:rPr lang="fi-FI" dirty="0"/>
              <a:t> in </a:t>
            </a:r>
            <a:r>
              <a:rPr lang="fi-FI" dirty="0" err="1"/>
              <a:t>voluptate</a:t>
            </a:r>
            <a:r>
              <a:rPr lang="fi-FI" dirty="0"/>
              <a:t> </a:t>
            </a:r>
            <a:r>
              <a:rPr lang="fi-FI" dirty="0" err="1"/>
              <a:t>velit</a:t>
            </a:r>
            <a:r>
              <a:rPr lang="fi-FI" dirty="0"/>
              <a:t> </a:t>
            </a:r>
            <a:r>
              <a:rPr lang="fi-FI" dirty="0" err="1"/>
              <a:t>esse</a:t>
            </a:r>
            <a:r>
              <a:rPr lang="fi-FI" dirty="0"/>
              <a:t> </a:t>
            </a:r>
            <a:r>
              <a:rPr lang="fi-FI" dirty="0" err="1"/>
              <a:t>cillum</a:t>
            </a:r>
            <a:r>
              <a:rPr lang="fi-FI" dirty="0"/>
              <a:t> </a:t>
            </a:r>
            <a:r>
              <a:rPr lang="fi-FI" dirty="0" err="1"/>
              <a:t>dolore</a:t>
            </a:r>
            <a:r>
              <a:rPr lang="fi-FI" dirty="0"/>
              <a:t> </a:t>
            </a:r>
            <a:r>
              <a:rPr lang="fi-FI" dirty="0" err="1"/>
              <a:t>eu</a:t>
            </a:r>
            <a:r>
              <a:rPr lang="fi-FI" dirty="0"/>
              <a:t> </a:t>
            </a:r>
            <a:r>
              <a:rPr lang="fi-FI" dirty="0" err="1"/>
              <a:t>fugiat</a:t>
            </a:r>
            <a:r>
              <a:rPr lang="fi-FI" dirty="0"/>
              <a:t> </a:t>
            </a:r>
            <a:r>
              <a:rPr lang="fi-FI" dirty="0" err="1"/>
              <a:t>nulla</a:t>
            </a:r>
            <a:r>
              <a:rPr lang="fi-FI" dirty="0"/>
              <a:t> </a:t>
            </a:r>
            <a:r>
              <a:rPr lang="fi-FI" dirty="0" err="1"/>
              <a:t>pariatur</a:t>
            </a:r>
            <a:r>
              <a:rPr lang="fi-FI" dirty="0"/>
              <a:t>. </a:t>
            </a:r>
            <a:r>
              <a:rPr lang="fi-FI" dirty="0" err="1"/>
              <a:t>Excepteur</a:t>
            </a:r>
            <a:r>
              <a:rPr lang="fi-FI" dirty="0"/>
              <a:t> </a:t>
            </a:r>
            <a:r>
              <a:rPr lang="fi-FI" dirty="0" err="1"/>
              <a:t>sint</a:t>
            </a:r>
            <a:r>
              <a:rPr lang="fi-FI" dirty="0"/>
              <a:t> </a:t>
            </a:r>
            <a:r>
              <a:rPr lang="fi-FI" dirty="0" err="1"/>
              <a:t>occaecat</a:t>
            </a:r>
            <a:r>
              <a:rPr lang="fi-FI" dirty="0"/>
              <a:t> </a:t>
            </a:r>
            <a:r>
              <a:rPr lang="fi-FI" dirty="0" err="1"/>
              <a:t>cupidatat</a:t>
            </a:r>
            <a:r>
              <a:rPr lang="fi-FI" dirty="0"/>
              <a:t> </a:t>
            </a:r>
            <a:r>
              <a:rPr lang="fi-FI" dirty="0" err="1"/>
              <a:t>non</a:t>
            </a:r>
            <a:r>
              <a:rPr lang="fi-FI" dirty="0"/>
              <a:t> </a:t>
            </a:r>
            <a:r>
              <a:rPr lang="fi-FI" dirty="0" err="1"/>
              <a:t>proident</a:t>
            </a:r>
            <a:r>
              <a:rPr lang="fi-FI" dirty="0"/>
              <a:t>, </a:t>
            </a:r>
            <a:r>
              <a:rPr lang="fi-FI" dirty="0" err="1"/>
              <a:t>sunt</a:t>
            </a:r>
            <a:r>
              <a:rPr lang="fi-FI" dirty="0"/>
              <a:t> in </a:t>
            </a:r>
            <a:r>
              <a:rPr lang="fi-FI" dirty="0" err="1"/>
              <a:t>culpa</a:t>
            </a:r>
            <a:r>
              <a:rPr lang="fi-FI" dirty="0"/>
              <a:t> </a:t>
            </a:r>
            <a:r>
              <a:rPr lang="fi-FI" dirty="0" err="1"/>
              <a:t>qui</a:t>
            </a:r>
            <a:r>
              <a:rPr lang="fi-FI" dirty="0"/>
              <a:t> </a:t>
            </a:r>
            <a:r>
              <a:rPr lang="fi-FI" dirty="0" err="1"/>
              <a:t>officia</a:t>
            </a:r>
            <a:r>
              <a:rPr lang="fi-FI" dirty="0"/>
              <a:t> </a:t>
            </a:r>
            <a:r>
              <a:rPr lang="fi-FI" dirty="0" err="1"/>
              <a:t>deserunt</a:t>
            </a:r>
            <a:r>
              <a:rPr lang="fi-FI" dirty="0"/>
              <a:t> mollit </a:t>
            </a:r>
            <a:r>
              <a:rPr lang="fi-FI" dirty="0" err="1"/>
              <a:t>anim</a:t>
            </a:r>
            <a:r>
              <a:rPr lang="fi-FI" dirty="0"/>
              <a:t> id </a:t>
            </a:r>
            <a:r>
              <a:rPr lang="fi-FI" dirty="0" err="1"/>
              <a:t>est</a:t>
            </a:r>
            <a:r>
              <a:rPr lang="fi-FI" dirty="0"/>
              <a:t> </a:t>
            </a:r>
            <a:r>
              <a:rPr lang="fi-FI" dirty="0" err="1"/>
              <a:t>laborum</a:t>
            </a:r>
            <a:r>
              <a:rPr lang="fi-FI" dirty="0"/>
              <a:t>.</a:t>
            </a:r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LOREM IPSUM DOLORES SIT AMET</a:t>
            </a:r>
          </a:p>
        </p:txBody>
      </p:sp>
    </p:spTree>
    <p:extLst>
      <p:ext uri="{BB962C8B-B14F-4D97-AF65-F5344CB8AC3E}">
        <p14:creationId xmlns:p14="http://schemas.microsoft.com/office/powerpoint/2010/main" val="1595520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LOREM IPSUM DOLORES SIT AMET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</a:t>
            </a:r>
            <a:r>
              <a:rPr lang="fi-FI" dirty="0"/>
              <a:t> </a:t>
            </a:r>
            <a:r>
              <a:rPr lang="fi-FI" dirty="0" err="1"/>
              <a:t>sit</a:t>
            </a:r>
            <a:r>
              <a:rPr lang="fi-FI" dirty="0"/>
              <a:t> </a:t>
            </a:r>
            <a:r>
              <a:rPr lang="fi-FI" dirty="0" err="1"/>
              <a:t>amet</a:t>
            </a:r>
            <a:r>
              <a:rPr lang="fi-FI" dirty="0"/>
              <a:t>, </a:t>
            </a:r>
            <a:r>
              <a:rPr lang="fi-FI" dirty="0" err="1"/>
              <a:t>consectetur</a:t>
            </a:r>
            <a:r>
              <a:rPr lang="fi-FI" dirty="0"/>
              <a:t> </a:t>
            </a:r>
            <a:r>
              <a:rPr lang="fi-FI" dirty="0" err="1"/>
              <a:t>adipiscing</a:t>
            </a:r>
            <a:r>
              <a:rPr lang="fi-FI" dirty="0"/>
              <a:t> elit, </a:t>
            </a:r>
            <a:r>
              <a:rPr lang="fi-FI" dirty="0" err="1"/>
              <a:t>sed</a:t>
            </a:r>
            <a:r>
              <a:rPr lang="fi-FI" dirty="0"/>
              <a:t> </a:t>
            </a:r>
            <a:r>
              <a:rPr lang="fi-FI" dirty="0" err="1"/>
              <a:t>do</a:t>
            </a:r>
            <a:r>
              <a:rPr lang="fi-FI" dirty="0"/>
              <a:t> </a:t>
            </a:r>
            <a:r>
              <a:rPr lang="fi-FI" dirty="0" err="1"/>
              <a:t>eiusmod</a:t>
            </a:r>
            <a:r>
              <a:rPr lang="fi-FI" dirty="0"/>
              <a:t> </a:t>
            </a:r>
            <a:r>
              <a:rPr lang="fi-FI" dirty="0" err="1"/>
              <a:t>tempor</a:t>
            </a:r>
            <a:r>
              <a:rPr lang="fi-FI" dirty="0"/>
              <a:t> </a:t>
            </a:r>
            <a:r>
              <a:rPr lang="fi-FI" dirty="0" err="1"/>
              <a:t>incididunt</a:t>
            </a:r>
            <a:r>
              <a:rPr lang="fi-FI" dirty="0"/>
              <a:t>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labore</a:t>
            </a:r>
            <a:r>
              <a:rPr lang="fi-FI" dirty="0"/>
              <a:t> et </a:t>
            </a:r>
            <a:r>
              <a:rPr lang="fi-FI" dirty="0" err="1"/>
              <a:t>dolore</a:t>
            </a:r>
            <a:r>
              <a:rPr lang="fi-FI" dirty="0"/>
              <a:t> magna </a:t>
            </a:r>
            <a:r>
              <a:rPr lang="fi-FI" dirty="0" err="1"/>
              <a:t>aliqua</a:t>
            </a:r>
            <a:r>
              <a:rPr lang="fi-FI" dirty="0"/>
              <a:t>.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enim</a:t>
            </a:r>
            <a:r>
              <a:rPr lang="fi-FI" dirty="0"/>
              <a:t> </a:t>
            </a:r>
            <a:r>
              <a:rPr lang="fi-FI" dirty="0" err="1"/>
              <a:t>ad</a:t>
            </a:r>
            <a:r>
              <a:rPr lang="fi-FI" dirty="0"/>
              <a:t> </a:t>
            </a:r>
            <a:r>
              <a:rPr lang="fi-FI" dirty="0" err="1"/>
              <a:t>minim</a:t>
            </a:r>
            <a:r>
              <a:rPr lang="fi-FI" dirty="0"/>
              <a:t> </a:t>
            </a:r>
            <a:r>
              <a:rPr lang="fi-FI" dirty="0" err="1"/>
              <a:t>veniam</a:t>
            </a:r>
            <a:r>
              <a:rPr lang="fi-FI" dirty="0"/>
              <a:t>, </a:t>
            </a:r>
            <a:r>
              <a:rPr lang="fi-FI" dirty="0" err="1"/>
              <a:t>quis</a:t>
            </a:r>
            <a:r>
              <a:rPr lang="fi-FI" dirty="0"/>
              <a:t> </a:t>
            </a:r>
            <a:r>
              <a:rPr lang="fi-FI" dirty="0" err="1"/>
              <a:t>nostrud</a:t>
            </a:r>
            <a:r>
              <a:rPr lang="fi-FI" dirty="0"/>
              <a:t> </a:t>
            </a:r>
            <a:r>
              <a:rPr lang="fi-FI" dirty="0" err="1"/>
              <a:t>exercitation</a:t>
            </a:r>
            <a:r>
              <a:rPr lang="fi-FI" dirty="0"/>
              <a:t> </a:t>
            </a:r>
            <a:r>
              <a:rPr lang="fi-FI" dirty="0" err="1"/>
              <a:t>ullamco</a:t>
            </a:r>
            <a:r>
              <a:rPr lang="fi-FI" dirty="0"/>
              <a:t> </a:t>
            </a:r>
            <a:r>
              <a:rPr lang="fi-FI" dirty="0" err="1"/>
              <a:t>laboris</a:t>
            </a:r>
            <a:r>
              <a:rPr lang="fi-FI" dirty="0"/>
              <a:t> </a:t>
            </a:r>
            <a:r>
              <a:rPr lang="fi-FI" dirty="0" err="1"/>
              <a:t>nisi</a:t>
            </a:r>
            <a:r>
              <a:rPr lang="fi-FI" dirty="0"/>
              <a:t>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aliquip</a:t>
            </a:r>
            <a:r>
              <a:rPr lang="fi-FI" dirty="0"/>
              <a:t> ex </a:t>
            </a:r>
            <a:r>
              <a:rPr lang="fi-FI" dirty="0" err="1"/>
              <a:t>ea</a:t>
            </a:r>
            <a:r>
              <a:rPr lang="fi-FI" dirty="0"/>
              <a:t> </a:t>
            </a:r>
            <a:r>
              <a:rPr lang="fi-FI" dirty="0" err="1"/>
              <a:t>commodo</a:t>
            </a:r>
            <a:r>
              <a:rPr lang="fi-FI" dirty="0"/>
              <a:t> </a:t>
            </a:r>
            <a:r>
              <a:rPr lang="fi-FI" dirty="0" err="1"/>
              <a:t>consequat</a:t>
            </a:r>
            <a:r>
              <a:rPr lang="fi-FI" dirty="0"/>
              <a:t>. </a:t>
            </a:r>
          </a:p>
          <a:p>
            <a:r>
              <a:rPr lang="fi-FI" dirty="0" err="1"/>
              <a:t>Duis</a:t>
            </a:r>
            <a:r>
              <a:rPr lang="fi-FI" dirty="0"/>
              <a:t> </a:t>
            </a:r>
            <a:r>
              <a:rPr lang="fi-FI" dirty="0" err="1"/>
              <a:t>aute</a:t>
            </a:r>
            <a:r>
              <a:rPr lang="fi-FI" dirty="0"/>
              <a:t> </a:t>
            </a:r>
            <a:r>
              <a:rPr lang="fi-FI" dirty="0" err="1"/>
              <a:t>irure</a:t>
            </a:r>
            <a:r>
              <a:rPr lang="fi-FI" dirty="0"/>
              <a:t> </a:t>
            </a:r>
            <a:r>
              <a:rPr lang="fi-FI" dirty="0" err="1"/>
              <a:t>dolor</a:t>
            </a:r>
            <a:r>
              <a:rPr lang="fi-FI" dirty="0"/>
              <a:t> in </a:t>
            </a:r>
            <a:r>
              <a:rPr lang="fi-FI" dirty="0" err="1"/>
              <a:t>reprehenderit</a:t>
            </a:r>
            <a:r>
              <a:rPr lang="fi-FI" dirty="0"/>
              <a:t> in </a:t>
            </a:r>
            <a:r>
              <a:rPr lang="fi-FI" dirty="0" err="1"/>
              <a:t>voluptate</a:t>
            </a:r>
            <a:r>
              <a:rPr lang="fi-FI" dirty="0"/>
              <a:t> </a:t>
            </a:r>
            <a:r>
              <a:rPr lang="fi-FI" dirty="0" err="1"/>
              <a:t>velit</a:t>
            </a:r>
            <a:r>
              <a:rPr lang="fi-FI" dirty="0"/>
              <a:t> </a:t>
            </a:r>
            <a:r>
              <a:rPr lang="fi-FI" dirty="0" err="1"/>
              <a:t>esse</a:t>
            </a:r>
            <a:r>
              <a:rPr lang="fi-FI" dirty="0"/>
              <a:t> </a:t>
            </a:r>
            <a:r>
              <a:rPr lang="fi-FI" dirty="0" err="1"/>
              <a:t>cillum</a:t>
            </a:r>
            <a:r>
              <a:rPr lang="fi-FI" dirty="0"/>
              <a:t> </a:t>
            </a:r>
            <a:r>
              <a:rPr lang="fi-FI" dirty="0" err="1"/>
              <a:t>dolore</a:t>
            </a:r>
            <a:r>
              <a:rPr lang="fi-FI" dirty="0"/>
              <a:t> </a:t>
            </a:r>
            <a:r>
              <a:rPr lang="fi-FI" dirty="0" err="1"/>
              <a:t>eu</a:t>
            </a:r>
            <a:r>
              <a:rPr lang="fi-FI" dirty="0"/>
              <a:t> </a:t>
            </a:r>
            <a:r>
              <a:rPr lang="fi-FI" dirty="0" err="1"/>
              <a:t>fugiat</a:t>
            </a:r>
            <a:r>
              <a:rPr lang="fi-FI" dirty="0"/>
              <a:t> </a:t>
            </a:r>
            <a:r>
              <a:rPr lang="fi-FI" dirty="0" err="1"/>
              <a:t>nulla</a:t>
            </a:r>
            <a:r>
              <a:rPr lang="fi-FI" dirty="0"/>
              <a:t> </a:t>
            </a:r>
            <a:r>
              <a:rPr lang="fi-FI" dirty="0" err="1"/>
              <a:t>pariatur</a:t>
            </a:r>
            <a:r>
              <a:rPr lang="fi-FI" dirty="0"/>
              <a:t>. </a:t>
            </a:r>
          </a:p>
        </p:txBody>
      </p:sp>
      <p:sp>
        <p:nvSpPr>
          <p:cNvPr id="7" name="Sisällön paikkamerkki 6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6549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LOREM IPSUM DOLORES SIT AMET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</a:t>
            </a:r>
            <a:r>
              <a:rPr lang="fi-FI" dirty="0"/>
              <a:t> </a:t>
            </a:r>
            <a:r>
              <a:rPr lang="fi-FI" dirty="0" err="1"/>
              <a:t>sit</a:t>
            </a:r>
            <a:r>
              <a:rPr lang="fi-FI" dirty="0"/>
              <a:t> </a:t>
            </a:r>
            <a:r>
              <a:rPr lang="fi-FI" dirty="0" err="1"/>
              <a:t>amet</a:t>
            </a:r>
            <a:r>
              <a:rPr lang="fi-FI" dirty="0"/>
              <a:t>, </a:t>
            </a:r>
            <a:r>
              <a:rPr lang="fi-FI" dirty="0" err="1"/>
              <a:t>consectetur</a:t>
            </a:r>
            <a:r>
              <a:rPr lang="fi-FI" dirty="0"/>
              <a:t> </a:t>
            </a:r>
            <a:r>
              <a:rPr lang="fi-FI" dirty="0" err="1"/>
              <a:t>adipiscing</a:t>
            </a:r>
            <a:r>
              <a:rPr lang="fi-FI" dirty="0"/>
              <a:t> elit, </a:t>
            </a:r>
            <a:r>
              <a:rPr lang="fi-FI" dirty="0" err="1"/>
              <a:t>sed</a:t>
            </a:r>
            <a:r>
              <a:rPr lang="fi-FI" dirty="0"/>
              <a:t> </a:t>
            </a:r>
            <a:r>
              <a:rPr lang="fi-FI" dirty="0" err="1"/>
              <a:t>do</a:t>
            </a:r>
            <a:r>
              <a:rPr lang="fi-FI" dirty="0"/>
              <a:t> </a:t>
            </a:r>
            <a:r>
              <a:rPr lang="fi-FI" dirty="0" err="1"/>
              <a:t>eiusmod</a:t>
            </a:r>
            <a:r>
              <a:rPr lang="fi-FI" dirty="0"/>
              <a:t> </a:t>
            </a:r>
            <a:r>
              <a:rPr lang="fi-FI" dirty="0" err="1"/>
              <a:t>tempor</a:t>
            </a:r>
            <a:r>
              <a:rPr lang="fi-FI" dirty="0"/>
              <a:t> </a:t>
            </a:r>
            <a:r>
              <a:rPr lang="fi-FI" dirty="0" err="1"/>
              <a:t>incididunt</a:t>
            </a:r>
            <a:r>
              <a:rPr lang="fi-FI" dirty="0"/>
              <a:t>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labore</a:t>
            </a:r>
            <a:r>
              <a:rPr lang="fi-FI" dirty="0"/>
              <a:t> et </a:t>
            </a:r>
            <a:r>
              <a:rPr lang="fi-FI" dirty="0" err="1"/>
              <a:t>dolore</a:t>
            </a:r>
            <a:r>
              <a:rPr lang="fi-FI" dirty="0"/>
              <a:t> magna </a:t>
            </a:r>
            <a:r>
              <a:rPr lang="fi-FI" dirty="0" err="1"/>
              <a:t>aliqua</a:t>
            </a:r>
            <a:r>
              <a:rPr lang="fi-FI" dirty="0"/>
              <a:t>.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enim</a:t>
            </a:r>
            <a:r>
              <a:rPr lang="fi-FI" dirty="0"/>
              <a:t> </a:t>
            </a:r>
            <a:r>
              <a:rPr lang="fi-FI" dirty="0" err="1"/>
              <a:t>ad</a:t>
            </a:r>
            <a:r>
              <a:rPr lang="fi-FI" dirty="0"/>
              <a:t> </a:t>
            </a:r>
            <a:r>
              <a:rPr lang="fi-FI" dirty="0" err="1"/>
              <a:t>minim</a:t>
            </a:r>
            <a:r>
              <a:rPr lang="fi-FI" dirty="0"/>
              <a:t> </a:t>
            </a:r>
            <a:r>
              <a:rPr lang="fi-FI" dirty="0" err="1"/>
              <a:t>veniam</a:t>
            </a:r>
            <a:r>
              <a:rPr lang="fi-FI" dirty="0"/>
              <a:t>, </a:t>
            </a:r>
            <a:r>
              <a:rPr lang="fi-FI" dirty="0" err="1"/>
              <a:t>quis</a:t>
            </a:r>
            <a:r>
              <a:rPr lang="fi-FI" dirty="0"/>
              <a:t> </a:t>
            </a:r>
            <a:r>
              <a:rPr lang="fi-FI" dirty="0" err="1"/>
              <a:t>nostrud</a:t>
            </a:r>
            <a:r>
              <a:rPr lang="fi-FI" dirty="0"/>
              <a:t> </a:t>
            </a:r>
            <a:r>
              <a:rPr lang="fi-FI" dirty="0" err="1"/>
              <a:t>exercitation</a:t>
            </a:r>
            <a:r>
              <a:rPr lang="fi-FI" dirty="0"/>
              <a:t> </a:t>
            </a:r>
            <a:r>
              <a:rPr lang="fi-FI" dirty="0" err="1"/>
              <a:t>ullamco</a:t>
            </a:r>
            <a:r>
              <a:rPr lang="fi-FI" dirty="0"/>
              <a:t> </a:t>
            </a:r>
            <a:r>
              <a:rPr lang="fi-FI" dirty="0" err="1"/>
              <a:t>laboris</a:t>
            </a:r>
            <a:r>
              <a:rPr lang="fi-FI" dirty="0"/>
              <a:t> </a:t>
            </a:r>
            <a:r>
              <a:rPr lang="fi-FI" dirty="0" err="1"/>
              <a:t>nisi</a:t>
            </a:r>
            <a:r>
              <a:rPr lang="fi-FI" dirty="0"/>
              <a:t>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aliquip</a:t>
            </a:r>
            <a:r>
              <a:rPr lang="fi-FI" dirty="0"/>
              <a:t> ex </a:t>
            </a:r>
            <a:r>
              <a:rPr lang="fi-FI" dirty="0" err="1"/>
              <a:t>ea</a:t>
            </a:r>
            <a:r>
              <a:rPr lang="fi-FI" dirty="0"/>
              <a:t> </a:t>
            </a:r>
            <a:r>
              <a:rPr lang="fi-FI" dirty="0" err="1"/>
              <a:t>commodo</a:t>
            </a:r>
            <a:r>
              <a:rPr lang="fi-FI" dirty="0"/>
              <a:t> </a:t>
            </a:r>
            <a:r>
              <a:rPr lang="fi-FI" dirty="0" err="1"/>
              <a:t>consequat</a:t>
            </a:r>
            <a:r>
              <a:rPr lang="fi-FI" dirty="0"/>
              <a:t>. </a:t>
            </a:r>
          </a:p>
          <a:p>
            <a:r>
              <a:rPr lang="fi-FI" dirty="0" err="1"/>
              <a:t>Duis</a:t>
            </a:r>
            <a:r>
              <a:rPr lang="fi-FI" dirty="0"/>
              <a:t> </a:t>
            </a:r>
            <a:r>
              <a:rPr lang="fi-FI" dirty="0" err="1"/>
              <a:t>aute</a:t>
            </a:r>
            <a:r>
              <a:rPr lang="fi-FI" dirty="0"/>
              <a:t> </a:t>
            </a:r>
            <a:r>
              <a:rPr lang="fi-FI" dirty="0" err="1"/>
              <a:t>irure</a:t>
            </a:r>
            <a:r>
              <a:rPr lang="fi-FI" dirty="0"/>
              <a:t> </a:t>
            </a:r>
            <a:r>
              <a:rPr lang="fi-FI" dirty="0" err="1"/>
              <a:t>dolor</a:t>
            </a:r>
            <a:r>
              <a:rPr lang="fi-FI" dirty="0"/>
              <a:t> in </a:t>
            </a:r>
            <a:r>
              <a:rPr lang="fi-FI" dirty="0" err="1"/>
              <a:t>reprehenderit</a:t>
            </a:r>
            <a:r>
              <a:rPr lang="fi-FI" dirty="0"/>
              <a:t> in </a:t>
            </a:r>
            <a:r>
              <a:rPr lang="fi-FI" dirty="0" err="1"/>
              <a:t>voluptate</a:t>
            </a:r>
            <a:r>
              <a:rPr lang="fi-FI" dirty="0"/>
              <a:t> </a:t>
            </a:r>
            <a:r>
              <a:rPr lang="fi-FI" dirty="0" err="1"/>
              <a:t>velit</a:t>
            </a:r>
            <a:r>
              <a:rPr lang="fi-FI" dirty="0"/>
              <a:t> </a:t>
            </a:r>
            <a:r>
              <a:rPr lang="fi-FI" dirty="0" err="1"/>
              <a:t>esse</a:t>
            </a:r>
            <a:r>
              <a:rPr lang="fi-FI" dirty="0"/>
              <a:t> </a:t>
            </a:r>
            <a:r>
              <a:rPr lang="fi-FI" dirty="0" err="1"/>
              <a:t>cillum</a:t>
            </a:r>
            <a:r>
              <a:rPr lang="fi-FI" dirty="0"/>
              <a:t> </a:t>
            </a:r>
            <a:r>
              <a:rPr lang="fi-FI" dirty="0" err="1"/>
              <a:t>dolore</a:t>
            </a:r>
            <a:r>
              <a:rPr lang="fi-FI" dirty="0"/>
              <a:t> </a:t>
            </a:r>
            <a:r>
              <a:rPr lang="fi-FI" dirty="0" err="1"/>
              <a:t>eu</a:t>
            </a:r>
            <a:r>
              <a:rPr lang="fi-FI" dirty="0"/>
              <a:t> </a:t>
            </a:r>
            <a:r>
              <a:rPr lang="fi-FI" dirty="0" err="1"/>
              <a:t>fugiat</a:t>
            </a:r>
            <a:r>
              <a:rPr lang="fi-FI" dirty="0"/>
              <a:t> </a:t>
            </a:r>
            <a:r>
              <a:rPr lang="fi-FI" dirty="0" err="1"/>
              <a:t>nulla</a:t>
            </a:r>
            <a:r>
              <a:rPr lang="fi-FI" dirty="0"/>
              <a:t> </a:t>
            </a:r>
            <a:r>
              <a:rPr lang="fi-FI" dirty="0" err="1"/>
              <a:t>pariatur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04409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LOREM IPSUM DOLORES SIT AMET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</a:t>
            </a:r>
            <a:r>
              <a:rPr lang="fi-FI" dirty="0"/>
              <a:t> </a:t>
            </a:r>
            <a:r>
              <a:rPr lang="fi-FI" dirty="0" err="1"/>
              <a:t>sit</a:t>
            </a:r>
            <a:r>
              <a:rPr lang="fi-FI" dirty="0"/>
              <a:t> </a:t>
            </a:r>
            <a:r>
              <a:rPr lang="fi-FI" dirty="0" err="1"/>
              <a:t>amet</a:t>
            </a:r>
            <a:r>
              <a:rPr lang="fi-FI" dirty="0"/>
              <a:t>, </a:t>
            </a:r>
            <a:r>
              <a:rPr lang="fi-FI" dirty="0" err="1"/>
              <a:t>consectetur</a:t>
            </a:r>
            <a:r>
              <a:rPr lang="fi-FI" dirty="0"/>
              <a:t> </a:t>
            </a:r>
            <a:r>
              <a:rPr lang="fi-FI" dirty="0" err="1"/>
              <a:t>adipiscing</a:t>
            </a:r>
            <a:r>
              <a:rPr lang="fi-FI" dirty="0"/>
              <a:t> elit, </a:t>
            </a:r>
            <a:r>
              <a:rPr lang="fi-FI" dirty="0" err="1"/>
              <a:t>sed</a:t>
            </a:r>
            <a:r>
              <a:rPr lang="fi-FI" dirty="0"/>
              <a:t> </a:t>
            </a:r>
            <a:r>
              <a:rPr lang="fi-FI" dirty="0" err="1"/>
              <a:t>do</a:t>
            </a:r>
            <a:r>
              <a:rPr lang="fi-FI" dirty="0"/>
              <a:t> </a:t>
            </a:r>
            <a:r>
              <a:rPr lang="fi-FI" dirty="0" err="1"/>
              <a:t>eiusmod</a:t>
            </a:r>
            <a:r>
              <a:rPr lang="fi-FI" dirty="0"/>
              <a:t> </a:t>
            </a:r>
            <a:r>
              <a:rPr lang="fi-FI" dirty="0" err="1"/>
              <a:t>tempor</a:t>
            </a:r>
            <a:r>
              <a:rPr lang="fi-FI" dirty="0"/>
              <a:t> </a:t>
            </a:r>
            <a:r>
              <a:rPr lang="fi-FI" dirty="0" err="1"/>
              <a:t>incididunt</a:t>
            </a:r>
            <a:r>
              <a:rPr lang="fi-FI" dirty="0"/>
              <a:t>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labore</a:t>
            </a:r>
            <a:r>
              <a:rPr lang="fi-FI" dirty="0"/>
              <a:t> et </a:t>
            </a:r>
            <a:r>
              <a:rPr lang="fi-FI" dirty="0" err="1"/>
              <a:t>dolore</a:t>
            </a:r>
            <a:r>
              <a:rPr lang="fi-FI" dirty="0"/>
              <a:t> magna </a:t>
            </a:r>
            <a:r>
              <a:rPr lang="fi-FI" dirty="0" err="1"/>
              <a:t>aliqua</a:t>
            </a:r>
            <a:r>
              <a:rPr lang="fi-FI" dirty="0"/>
              <a:t>.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enim</a:t>
            </a:r>
            <a:r>
              <a:rPr lang="fi-FI" dirty="0"/>
              <a:t> </a:t>
            </a:r>
            <a:r>
              <a:rPr lang="fi-FI" dirty="0" err="1"/>
              <a:t>ad</a:t>
            </a:r>
            <a:r>
              <a:rPr lang="fi-FI" dirty="0"/>
              <a:t> </a:t>
            </a:r>
            <a:r>
              <a:rPr lang="fi-FI" dirty="0" err="1"/>
              <a:t>minim</a:t>
            </a:r>
            <a:r>
              <a:rPr lang="fi-FI" dirty="0"/>
              <a:t> </a:t>
            </a:r>
            <a:r>
              <a:rPr lang="fi-FI" dirty="0" err="1"/>
              <a:t>veniam</a:t>
            </a:r>
            <a:r>
              <a:rPr lang="fi-FI" dirty="0"/>
              <a:t>, </a:t>
            </a:r>
            <a:r>
              <a:rPr lang="fi-FI" dirty="0" err="1"/>
              <a:t>quis</a:t>
            </a:r>
            <a:r>
              <a:rPr lang="fi-FI" dirty="0"/>
              <a:t> </a:t>
            </a:r>
            <a:r>
              <a:rPr lang="fi-FI" dirty="0" err="1"/>
              <a:t>nostrud</a:t>
            </a:r>
            <a:r>
              <a:rPr lang="fi-FI" dirty="0"/>
              <a:t> </a:t>
            </a:r>
            <a:r>
              <a:rPr lang="fi-FI" dirty="0" err="1"/>
              <a:t>exercitation</a:t>
            </a:r>
            <a:r>
              <a:rPr lang="fi-FI" dirty="0"/>
              <a:t> </a:t>
            </a:r>
            <a:r>
              <a:rPr lang="fi-FI" dirty="0" err="1"/>
              <a:t>ullamco</a:t>
            </a:r>
            <a:r>
              <a:rPr lang="fi-FI" dirty="0"/>
              <a:t> </a:t>
            </a:r>
            <a:r>
              <a:rPr lang="fi-FI" dirty="0" err="1"/>
              <a:t>laboris</a:t>
            </a:r>
            <a:r>
              <a:rPr lang="fi-FI" dirty="0"/>
              <a:t> </a:t>
            </a:r>
            <a:r>
              <a:rPr lang="fi-FI" dirty="0" err="1"/>
              <a:t>nisi</a:t>
            </a:r>
            <a:r>
              <a:rPr lang="fi-FI" dirty="0"/>
              <a:t>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aliquip</a:t>
            </a:r>
            <a:r>
              <a:rPr lang="fi-FI" dirty="0"/>
              <a:t> ex </a:t>
            </a:r>
            <a:r>
              <a:rPr lang="fi-FI" dirty="0" err="1"/>
              <a:t>ea</a:t>
            </a:r>
            <a:r>
              <a:rPr lang="fi-FI" dirty="0"/>
              <a:t> </a:t>
            </a:r>
            <a:r>
              <a:rPr lang="fi-FI" dirty="0" err="1"/>
              <a:t>commodo</a:t>
            </a:r>
            <a:r>
              <a:rPr lang="fi-FI" dirty="0"/>
              <a:t> </a:t>
            </a:r>
            <a:r>
              <a:rPr lang="fi-FI" dirty="0" err="1"/>
              <a:t>consequat</a:t>
            </a:r>
            <a:r>
              <a:rPr lang="fi-FI" dirty="0"/>
              <a:t>. </a:t>
            </a:r>
          </a:p>
          <a:p>
            <a:r>
              <a:rPr lang="fi-FI" dirty="0" err="1"/>
              <a:t>Duis</a:t>
            </a:r>
            <a:r>
              <a:rPr lang="fi-FI" dirty="0"/>
              <a:t> </a:t>
            </a:r>
            <a:r>
              <a:rPr lang="fi-FI" dirty="0" err="1"/>
              <a:t>aute</a:t>
            </a:r>
            <a:r>
              <a:rPr lang="fi-FI" dirty="0"/>
              <a:t> </a:t>
            </a:r>
            <a:r>
              <a:rPr lang="fi-FI" dirty="0" err="1"/>
              <a:t>irure</a:t>
            </a:r>
            <a:r>
              <a:rPr lang="fi-FI" dirty="0"/>
              <a:t> </a:t>
            </a:r>
            <a:r>
              <a:rPr lang="fi-FI" dirty="0" err="1"/>
              <a:t>dolor</a:t>
            </a:r>
            <a:r>
              <a:rPr lang="fi-FI" dirty="0"/>
              <a:t> in </a:t>
            </a:r>
            <a:r>
              <a:rPr lang="fi-FI" dirty="0" err="1"/>
              <a:t>reprehenderit</a:t>
            </a:r>
            <a:r>
              <a:rPr lang="fi-FI" dirty="0"/>
              <a:t> in </a:t>
            </a:r>
            <a:r>
              <a:rPr lang="fi-FI" dirty="0" err="1"/>
              <a:t>voluptate</a:t>
            </a:r>
            <a:r>
              <a:rPr lang="fi-FI" dirty="0"/>
              <a:t> </a:t>
            </a:r>
            <a:r>
              <a:rPr lang="fi-FI" dirty="0" err="1"/>
              <a:t>velit</a:t>
            </a:r>
            <a:r>
              <a:rPr lang="fi-FI" dirty="0"/>
              <a:t> </a:t>
            </a:r>
            <a:r>
              <a:rPr lang="fi-FI" dirty="0" err="1"/>
              <a:t>esse</a:t>
            </a:r>
            <a:r>
              <a:rPr lang="fi-FI" dirty="0"/>
              <a:t> </a:t>
            </a:r>
            <a:r>
              <a:rPr lang="fi-FI" dirty="0" err="1"/>
              <a:t>cillum</a:t>
            </a:r>
            <a:r>
              <a:rPr lang="fi-FI" dirty="0"/>
              <a:t> </a:t>
            </a:r>
            <a:r>
              <a:rPr lang="fi-FI" dirty="0" err="1"/>
              <a:t>dolore</a:t>
            </a:r>
            <a:r>
              <a:rPr lang="fi-FI" dirty="0"/>
              <a:t> </a:t>
            </a:r>
            <a:r>
              <a:rPr lang="fi-FI" dirty="0" err="1"/>
              <a:t>eu</a:t>
            </a:r>
            <a:r>
              <a:rPr lang="fi-FI" dirty="0"/>
              <a:t> </a:t>
            </a:r>
            <a:r>
              <a:rPr lang="fi-FI" dirty="0" err="1"/>
              <a:t>fugiat</a:t>
            </a:r>
            <a:r>
              <a:rPr lang="fi-FI" dirty="0"/>
              <a:t> </a:t>
            </a:r>
            <a:r>
              <a:rPr lang="fi-FI" dirty="0" err="1"/>
              <a:t>nulla</a:t>
            </a:r>
            <a:r>
              <a:rPr lang="fi-FI" dirty="0"/>
              <a:t> </a:t>
            </a:r>
            <a:r>
              <a:rPr lang="fi-FI" dirty="0" err="1"/>
              <a:t>pariatur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8510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LOREM IPSUM DOLORES SIT AMET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</a:t>
            </a:r>
            <a:r>
              <a:rPr lang="fi-FI" dirty="0"/>
              <a:t> </a:t>
            </a:r>
            <a:r>
              <a:rPr lang="fi-FI" dirty="0" err="1"/>
              <a:t>sit</a:t>
            </a:r>
            <a:r>
              <a:rPr lang="fi-FI" dirty="0"/>
              <a:t> </a:t>
            </a:r>
            <a:r>
              <a:rPr lang="fi-FI" dirty="0" err="1"/>
              <a:t>amet</a:t>
            </a:r>
            <a:r>
              <a:rPr lang="fi-FI" dirty="0"/>
              <a:t>, </a:t>
            </a:r>
            <a:r>
              <a:rPr lang="fi-FI" dirty="0" err="1"/>
              <a:t>consectetur</a:t>
            </a:r>
            <a:r>
              <a:rPr lang="fi-FI" dirty="0"/>
              <a:t> </a:t>
            </a:r>
            <a:r>
              <a:rPr lang="fi-FI" dirty="0" err="1"/>
              <a:t>adipiscing</a:t>
            </a:r>
            <a:r>
              <a:rPr lang="fi-FI" dirty="0"/>
              <a:t> elit, </a:t>
            </a:r>
            <a:r>
              <a:rPr lang="fi-FI" dirty="0" err="1"/>
              <a:t>sed</a:t>
            </a:r>
            <a:r>
              <a:rPr lang="fi-FI" dirty="0"/>
              <a:t> </a:t>
            </a:r>
            <a:r>
              <a:rPr lang="fi-FI" dirty="0" err="1"/>
              <a:t>do</a:t>
            </a:r>
            <a:r>
              <a:rPr lang="fi-FI" dirty="0"/>
              <a:t> </a:t>
            </a:r>
            <a:r>
              <a:rPr lang="fi-FI" dirty="0" err="1"/>
              <a:t>eiusmod</a:t>
            </a:r>
            <a:r>
              <a:rPr lang="fi-FI" dirty="0"/>
              <a:t> </a:t>
            </a:r>
            <a:r>
              <a:rPr lang="fi-FI" dirty="0" err="1"/>
              <a:t>tempor</a:t>
            </a:r>
            <a:r>
              <a:rPr lang="fi-FI" dirty="0"/>
              <a:t> </a:t>
            </a:r>
            <a:r>
              <a:rPr lang="fi-FI" dirty="0" err="1"/>
              <a:t>incididunt</a:t>
            </a:r>
            <a:r>
              <a:rPr lang="fi-FI" dirty="0"/>
              <a:t>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labore</a:t>
            </a:r>
            <a:r>
              <a:rPr lang="fi-FI" dirty="0"/>
              <a:t> et </a:t>
            </a:r>
            <a:r>
              <a:rPr lang="fi-FI" dirty="0" err="1"/>
              <a:t>dolore</a:t>
            </a:r>
            <a:r>
              <a:rPr lang="fi-FI" dirty="0"/>
              <a:t> magna </a:t>
            </a:r>
            <a:r>
              <a:rPr lang="fi-FI" dirty="0" err="1"/>
              <a:t>aliqua</a:t>
            </a:r>
            <a:r>
              <a:rPr lang="fi-FI" dirty="0"/>
              <a:t>.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enim</a:t>
            </a:r>
            <a:r>
              <a:rPr lang="fi-FI" dirty="0"/>
              <a:t> </a:t>
            </a:r>
            <a:r>
              <a:rPr lang="fi-FI" dirty="0" err="1"/>
              <a:t>ad</a:t>
            </a:r>
            <a:r>
              <a:rPr lang="fi-FI" dirty="0"/>
              <a:t> </a:t>
            </a:r>
            <a:r>
              <a:rPr lang="fi-FI" dirty="0" err="1"/>
              <a:t>minim</a:t>
            </a:r>
            <a:r>
              <a:rPr lang="fi-FI" dirty="0"/>
              <a:t> </a:t>
            </a:r>
            <a:r>
              <a:rPr lang="fi-FI" dirty="0" err="1"/>
              <a:t>veniam</a:t>
            </a:r>
            <a:r>
              <a:rPr lang="fi-FI" dirty="0"/>
              <a:t>, </a:t>
            </a:r>
            <a:r>
              <a:rPr lang="fi-FI" dirty="0" err="1"/>
              <a:t>quis</a:t>
            </a:r>
            <a:r>
              <a:rPr lang="fi-FI" dirty="0"/>
              <a:t> </a:t>
            </a:r>
            <a:r>
              <a:rPr lang="fi-FI" dirty="0" err="1"/>
              <a:t>nostrud</a:t>
            </a:r>
            <a:r>
              <a:rPr lang="fi-FI" dirty="0"/>
              <a:t> </a:t>
            </a:r>
            <a:r>
              <a:rPr lang="fi-FI" dirty="0" err="1"/>
              <a:t>exercitation</a:t>
            </a:r>
            <a:r>
              <a:rPr lang="fi-FI" dirty="0"/>
              <a:t> </a:t>
            </a:r>
            <a:r>
              <a:rPr lang="fi-FI" dirty="0" err="1"/>
              <a:t>ullamco</a:t>
            </a:r>
            <a:r>
              <a:rPr lang="fi-FI" dirty="0"/>
              <a:t> </a:t>
            </a:r>
            <a:r>
              <a:rPr lang="fi-FI" dirty="0" err="1"/>
              <a:t>laboris</a:t>
            </a:r>
            <a:r>
              <a:rPr lang="fi-FI" dirty="0"/>
              <a:t> </a:t>
            </a:r>
            <a:r>
              <a:rPr lang="fi-FI" dirty="0" err="1"/>
              <a:t>nisi</a:t>
            </a:r>
            <a:r>
              <a:rPr lang="fi-FI" dirty="0"/>
              <a:t>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aliquip</a:t>
            </a:r>
            <a:r>
              <a:rPr lang="fi-FI" dirty="0"/>
              <a:t> ex </a:t>
            </a:r>
            <a:r>
              <a:rPr lang="fi-FI" dirty="0" err="1"/>
              <a:t>ea</a:t>
            </a:r>
            <a:r>
              <a:rPr lang="fi-FI" dirty="0"/>
              <a:t> </a:t>
            </a:r>
            <a:r>
              <a:rPr lang="fi-FI" dirty="0" err="1"/>
              <a:t>commodo</a:t>
            </a:r>
            <a:r>
              <a:rPr lang="fi-FI" dirty="0"/>
              <a:t> </a:t>
            </a:r>
            <a:r>
              <a:rPr lang="fi-FI" dirty="0" err="1"/>
              <a:t>consequat</a:t>
            </a:r>
            <a:r>
              <a:rPr lang="fi-FI" dirty="0"/>
              <a:t>. </a:t>
            </a:r>
          </a:p>
          <a:p>
            <a:r>
              <a:rPr lang="fi-FI" dirty="0" err="1"/>
              <a:t>Duis</a:t>
            </a:r>
            <a:r>
              <a:rPr lang="fi-FI" dirty="0"/>
              <a:t> </a:t>
            </a:r>
            <a:r>
              <a:rPr lang="fi-FI" dirty="0" err="1"/>
              <a:t>aute</a:t>
            </a:r>
            <a:r>
              <a:rPr lang="fi-FI" dirty="0"/>
              <a:t> </a:t>
            </a:r>
            <a:r>
              <a:rPr lang="fi-FI" dirty="0" err="1"/>
              <a:t>irure</a:t>
            </a:r>
            <a:r>
              <a:rPr lang="fi-FI" dirty="0"/>
              <a:t> </a:t>
            </a:r>
            <a:r>
              <a:rPr lang="fi-FI" dirty="0" err="1"/>
              <a:t>dolor</a:t>
            </a:r>
            <a:r>
              <a:rPr lang="fi-FI" dirty="0"/>
              <a:t> in </a:t>
            </a:r>
            <a:r>
              <a:rPr lang="fi-FI" dirty="0" err="1"/>
              <a:t>reprehenderit</a:t>
            </a:r>
            <a:r>
              <a:rPr lang="fi-FI" dirty="0"/>
              <a:t> in </a:t>
            </a:r>
            <a:r>
              <a:rPr lang="fi-FI" dirty="0" err="1"/>
              <a:t>voluptate</a:t>
            </a:r>
            <a:r>
              <a:rPr lang="fi-FI" dirty="0"/>
              <a:t> </a:t>
            </a:r>
            <a:r>
              <a:rPr lang="fi-FI" dirty="0" err="1"/>
              <a:t>velit</a:t>
            </a:r>
            <a:r>
              <a:rPr lang="fi-FI" dirty="0"/>
              <a:t> </a:t>
            </a:r>
            <a:r>
              <a:rPr lang="fi-FI" dirty="0" err="1"/>
              <a:t>esse</a:t>
            </a:r>
            <a:r>
              <a:rPr lang="fi-FI" dirty="0"/>
              <a:t> </a:t>
            </a:r>
            <a:r>
              <a:rPr lang="fi-FI" dirty="0" err="1"/>
              <a:t>cillum</a:t>
            </a:r>
            <a:r>
              <a:rPr lang="fi-FI" dirty="0"/>
              <a:t> </a:t>
            </a:r>
            <a:r>
              <a:rPr lang="fi-FI" dirty="0" err="1"/>
              <a:t>dolore</a:t>
            </a:r>
            <a:r>
              <a:rPr lang="fi-FI" dirty="0"/>
              <a:t> </a:t>
            </a:r>
            <a:r>
              <a:rPr lang="fi-FI" dirty="0" err="1"/>
              <a:t>eu</a:t>
            </a:r>
            <a:r>
              <a:rPr lang="fi-FI" dirty="0"/>
              <a:t> </a:t>
            </a:r>
            <a:r>
              <a:rPr lang="fi-FI" dirty="0" err="1"/>
              <a:t>fugiat</a:t>
            </a:r>
            <a:r>
              <a:rPr lang="fi-FI" dirty="0"/>
              <a:t> </a:t>
            </a:r>
            <a:r>
              <a:rPr lang="fi-FI" dirty="0" err="1"/>
              <a:t>nulla</a:t>
            </a:r>
            <a:r>
              <a:rPr lang="fi-FI" dirty="0"/>
              <a:t> </a:t>
            </a:r>
            <a:r>
              <a:rPr lang="fi-FI" dirty="0" err="1"/>
              <a:t>pariatur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85835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LOREM IPSUM DOLORES SIT AMET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</a:t>
            </a:r>
            <a:r>
              <a:rPr lang="fi-FI" dirty="0"/>
              <a:t> </a:t>
            </a:r>
            <a:r>
              <a:rPr lang="fi-FI" dirty="0" err="1"/>
              <a:t>sit</a:t>
            </a:r>
            <a:r>
              <a:rPr lang="fi-FI" dirty="0"/>
              <a:t> </a:t>
            </a:r>
            <a:r>
              <a:rPr lang="fi-FI" dirty="0" err="1"/>
              <a:t>amet</a:t>
            </a:r>
            <a:r>
              <a:rPr lang="fi-FI" dirty="0"/>
              <a:t>, </a:t>
            </a:r>
            <a:r>
              <a:rPr lang="fi-FI" dirty="0" err="1"/>
              <a:t>consectetur</a:t>
            </a:r>
            <a:r>
              <a:rPr lang="fi-FI" dirty="0"/>
              <a:t> </a:t>
            </a:r>
            <a:r>
              <a:rPr lang="fi-FI" dirty="0" err="1"/>
              <a:t>adipiscing</a:t>
            </a:r>
            <a:r>
              <a:rPr lang="fi-FI" dirty="0"/>
              <a:t> elit, </a:t>
            </a:r>
            <a:r>
              <a:rPr lang="fi-FI" dirty="0" err="1"/>
              <a:t>sed</a:t>
            </a:r>
            <a:r>
              <a:rPr lang="fi-FI" dirty="0"/>
              <a:t> </a:t>
            </a:r>
            <a:r>
              <a:rPr lang="fi-FI" dirty="0" err="1"/>
              <a:t>do</a:t>
            </a:r>
            <a:r>
              <a:rPr lang="fi-FI" dirty="0"/>
              <a:t> </a:t>
            </a:r>
            <a:r>
              <a:rPr lang="fi-FI" dirty="0" err="1"/>
              <a:t>eiusmod</a:t>
            </a:r>
            <a:r>
              <a:rPr lang="fi-FI" dirty="0"/>
              <a:t> </a:t>
            </a:r>
            <a:r>
              <a:rPr lang="fi-FI" dirty="0" err="1"/>
              <a:t>tempor</a:t>
            </a:r>
            <a:r>
              <a:rPr lang="fi-FI" dirty="0"/>
              <a:t> </a:t>
            </a:r>
            <a:r>
              <a:rPr lang="fi-FI" dirty="0" err="1"/>
              <a:t>incididunt</a:t>
            </a:r>
            <a:r>
              <a:rPr lang="fi-FI" dirty="0"/>
              <a:t>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labore</a:t>
            </a:r>
            <a:r>
              <a:rPr lang="fi-FI" dirty="0"/>
              <a:t> et </a:t>
            </a:r>
            <a:r>
              <a:rPr lang="fi-FI" dirty="0" err="1"/>
              <a:t>dolore</a:t>
            </a:r>
            <a:r>
              <a:rPr lang="fi-FI" dirty="0"/>
              <a:t> magna </a:t>
            </a:r>
            <a:r>
              <a:rPr lang="fi-FI" dirty="0" err="1"/>
              <a:t>aliqua</a:t>
            </a:r>
            <a:r>
              <a:rPr lang="fi-FI" dirty="0"/>
              <a:t>.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enim</a:t>
            </a:r>
            <a:r>
              <a:rPr lang="fi-FI" dirty="0"/>
              <a:t> </a:t>
            </a:r>
            <a:r>
              <a:rPr lang="fi-FI" dirty="0" err="1"/>
              <a:t>ad</a:t>
            </a:r>
            <a:r>
              <a:rPr lang="fi-FI" dirty="0"/>
              <a:t> </a:t>
            </a:r>
            <a:r>
              <a:rPr lang="fi-FI" dirty="0" err="1"/>
              <a:t>minim</a:t>
            </a:r>
            <a:r>
              <a:rPr lang="fi-FI" dirty="0"/>
              <a:t> </a:t>
            </a:r>
            <a:r>
              <a:rPr lang="fi-FI" dirty="0" err="1"/>
              <a:t>veniam</a:t>
            </a:r>
            <a:r>
              <a:rPr lang="fi-FI" dirty="0"/>
              <a:t>, </a:t>
            </a:r>
            <a:r>
              <a:rPr lang="fi-FI" dirty="0" err="1"/>
              <a:t>quis</a:t>
            </a:r>
            <a:r>
              <a:rPr lang="fi-FI" dirty="0"/>
              <a:t> </a:t>
            </a:r>
            <a:r>
              <a:rPr lang="fi-FI" dirty="0" err="1"/>
              <a:t>nostrud</a:t>
            </a:r>
            <a:r>
              <a:rPr lang="fi-FI" dirty="0"/>
              <a:t> </a:t>
            </a:r>
            <a:r>
              <a:rPr lang="fi-FI" dirty="0" err="1"/>
              <a:t>exercitation</a:t>
            </a:r>
            <a:r>
              <a:rPr lang="fi-FI" dirty="0"/>
              <a:t> </a:t>
            </a:r>
            <a:r>
              <a:rPr lang="fi-FI" dirty="0" err="1"/>
              <a:t>ullamco</a:t>
            </a:r>
            <a:r>
              <a:rPr lang="fi-FI" dirty="0"/>
              <a:t> </a:t>
            </a:r>
            <a:r>
              <a:rPr lang="fi-FI" dirty="0" err="1"/>
              <a:t>laboris</a:t>
            </a:r>
            <a:r>
              <a:rPr lang="fi-FI" dirty="0"/>
              <a:t> </a:t>
            </a:r>
            <a:r>
              <a:rPr lang="fi-FI" dirty="0" err="1"/>
              <a:t>nisi</a:t>
            </a:r>
            <a:r>
              <a:rPr lang="fi-FI" dirty="0"/>
              <a:t>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aliquip</a:t>
            </a:r>
            <a:r>
              <a:rPr lang="fi-FI" dirty="0"/>
              <a:t> ex </a:t>
            </a:r>
            <a:r>
              <a:rPr lang="fi-FI" dirty="0" err="1"/>
              <a:t>ea</a:t>
            </a:r>
            <a:r>
              <a:rPr lang="fi-FI" dirty="0"/>
              <a:t> </a:t>
            </a:r>
            <a:r>
              <a:rPr lang="fi-FI" dirty="0" err="1"/>
              <a:t>commodo</a:t>
            </a:r>
            <a:r>
              <a:rPr lang="fi-FI" dirty="0"/>
              <a:t> </a:t>
            </a:r>
            <a:r>
              <a:rPr lang="fi-FI" dirty="0" err="1"/>
              <a:t>consequat</a:t>
            </a:r>
            <a:r>
              <a:rPr lang="fi-FI" dirty="0"/>
              <a:t>. </a:t>
            </a:r>
          </a:p>
          <a:p>
            <a:r>
              <a:rPr lang="fi-FI" dirty="0" err="1"/>
              <a:t>Duis</a:t>
            </a:r>
            <a:r>
              <a:rPr lang="fi-FI" dirty="0"/>
              <a:t> </a:t>
            </a:r>
            <a:r>
              <a:rPr lang="fi-FI" dirty="0" err="1"/>
              <a:t>aute</a:t>
            </a:r>
            <a:r>
              <a:rPr lang="fi-FI" dirty="0"/>
              <a:t> </a:t>
            </a:r>
            <a:r>
              <a:rPr lang="fi-FI" dirty="0" err="1"/>
              <a:t>irure</a:t>
            </a:r>
            <a:r>
              <a:rPr lang="fi-FI" dirty="0"/>
              <a:t> </a:t>
            </a:r>
            <a:r>
              <a:rPr lang="fi-FI" dirty="0" err="1"/>
              <a:t>dolor</a:t>
            </a:r>
            <a:r>
              <a:rPr lang="fi-FI" dirty="0"/>
              <a:t> in </a:t>
            </a:r>
            <a:r>
              <a:rPr lang="fi-FI" dirty="0" err="1"/>
              <a:t>reprehenderit</a:t>
            </a:r>
            <a:r>
              <a:rPr lang="fi-FI" dirty="0"/>
              <a:t> in </a:t>
            </a:r>
            <a:r>
              <a:rPr lang="fi-FI" dirty="0" err="1"/>
              <a:t>voluptate</a:t>
            </a:r>
            <a:r>
              <a:rPr lang="fi-FI" dirty="0"/>
              <a:t> </a:t>
            </a:r>
            <a:r>
              <a:rPr lang="fi-FI" dirty="0" err="1"/>
              <a:t>velit</a:t>
            </a:r>
            <a:r>
              <a:rPr lang="fi-FI" dirty="0"/>
              <a:t> </a:t>
            </a:r>
            <a:r>
              <a:rPr lang="fi-FI" dirty="0" err="1"/>
              <a:t>esse</a:t>
            </a:r>
            <a:r>
              <a:rPr lang="fi-FI" dirty="0"/>
              <a:t> </a:t>
            </a:r>
            <a:r>
              <a:rPr lang="fi-FI" dirty="0" err="1"/>
              <a:t>cillum</a:t>
            </a:r>
            <a:r>
              <a:rPr lang="fi-FI" dirty="0"/>
              <a:t> </a:t>
            </a:r>
            <a:r>
              <a:rPr lang="fi-FI" dirty="0" err="1"/>
              <a:t>dolore</a:t>
            </a:r>
            <a:r>
              <a:rPr lang="fi-FI" dirty="0"/>
              <a:t> </a:t>
            </a:r>
            <a:r>
              <a:rPr lang="fi-FI" dirty="0" err="1"/>
              <a:t>eu</a:t>
            </a:r>
            <a:r>
              <a:rPr lang="fi-FI" dirty="0"/>
              <a:t> </a:t>
            </a:r>
            <a:r>
              <a:rPr lang="fi-FI" dirty="0" err="1"/>
              <a:t>fugiat</a:t>
            </a:r>
            <a:r>
              <a:rPr lang="fi-FI" dirty="0"/>
              <a:t> </a:t>
            </a:r>
            <a:r>
              <a:rPr lang="fi-FI" dirty="0" err="1"/>
              <a:t>nulla</a:t>
            </a:r>
            <a:r>
              <a:rPr lang="fi-FI" dirty="0"/>
              <a:t> </a:t>
            </a:r>
            <a:r>
              <a:rPr lang="fi-FI" dirty="0" err="1"/>
              <a:t>pariatur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84276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LOREM IPSUM DOLORES SIT AMET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</a:t>
            </a:r>
            <a:r>
              <a:rPr lang="fi-FI" dirty="0"/>
              <a:t> </a:t>
            </a:r>
            <a:r>
              <a:rPr lang="fi-FI" dirty="0" err="1"/>
              <a:t>sit</a:t>
            </a:r>
            <a:r>
              <a:rPr lang="fi-FI" dirty="0"/>
              <a:t> </a:t>
            </a:r>
            <a:r>
              <a:rPr lang="fi-FI" dirty="0" err="1"/>
              <a:t>amet</a:t>
            </a:r>
            <a:r>
              <a:rPr lang="fi-FI" dirty="0"/>
              <a:t>, </a:t>
            </a:r>
            <a:r>
              <a:rPr lang="fi-FI" dirty="0" err="1"/>
              <a:t>consectetur</a:t>
            </a:r>
            <a:r>
              <a:rPr lang="fi-FI" dirty="0"/>
              <a:t> </a:t>
            </a:r>
            <a:r>
              <a:rPr lang="fi-FI" dirty="0" err="1"/>
              <a:t>adipiscing</a:t>
            </a:r>
            <a:r>
              <a:rPr lang="fi-FI" dirty="0"/>
              <a:t> elit, </a:t>
            </a:r>
            <a:r>
              <a:rPr lang="fi-FI" dirty="0" err="1"/>
              <a:t>sed</a:t>
            </a:r>
            <a:r>
              <a:rPr lang="fi-FI" dirty="0"/>
              <a:t> </a:t>
            </a:r>
            <a:r>
              <a:rPr lang="fi-FI" dirty="0" err="1"/>
              <a:t>do</a:t>
            </a:r>
            <a:r>
              <a:rPr lang="fi-FI" dirty="0"/>
              <a:t> </a:t>
            </a:r>
            <a:r>
              <a:rPr lang="fi-FI" dirty="0" err="1"/>
              <a:t>eiusmod</a:t>
            </a:r>
            <a:r>
              <a:rPr lang="fi-FI" dirty="0"/>
              <a:t> </a:t>
            </a:r>
            <a:r>
              <a:rPr lang="fi-FI" dirty="0" err="1"/>
              <a:t>tempor</a:t>
            </a:r>
            <a:r>
              <a:rPr lang="fi-FI" dirty="0"/>
              <a:t> </a:t>
            </a:r>
            <a:r>
              <a:rPr lang="fi-FI" dirty="0" err="1"/>
              <a:t>incididunt</a:t>
            </a:r>
            <a:r>
              <a:rPr lang="fi-FI" dirty="0"/>
              <a:t>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labore</a:t>
            </a:r>
            <a:r>
              <a:rPr lang="fi-FI" dirty="0"/>
              <a:t> et </a:t>
            </a:r>
            <a:r>
              <a:rPr lang="fi-FI" dirty="0" err="1"/>
              <a:t>dolore</a:t>
            </a:r>
            <a:r>
              <a:rPr lang="fi-FI" dirty="0"/>
              <a:t> magna </a:t>
            </a:r>
            <a:r>
              <a:rPr lang="fi-FI" dirty="0" err="1"/>
              <a:t>aliqua</a:t>
            </a:r>
            <a:r>
              <a:rPr lang="fi-FI" dirty="0"/>
              <a:t>.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enim</a:t>
            </a:r>
            <a:r>
              <a:rPr lang="fi-FI" dirty="0"/>
              <a:t> </a:t>
            </a:r>
            <a:r>
              <a:rPr lang="fi-FI" dirty="0" err="1"/>
              <a:t>ad</a:t>
            </a:r>
            <a:r>
              <a:rPr lang="fi-FI" dirty="0"/>
              <a:t> </a:t>
            </a:r>
            <a:r>
              <a:rPr lang="fi-FI" dirty="0" err="1"/>
              <a:t>minim</a:t>
            </a:r>
            <a:r>
              <a:rPr lang="fi-FI" dirty="0"/>
              <a:t> </a:t>
            </a:r>
            <a:r>
              <a:rPr lang="fi-FI" dirty="0" err="1"/>
              <a:t>veniam</a:t>
            </a:r>
            <a:r>
              <a:rPr lang="fi-FI" dirty="0"/>
              <a:t>, </a:t>
            </a:r>
            <a:r>
              <a:rPr lang="fi-FI" dirty="0" err="1"/>
              <a:t>quis</a:t>
            </a:r>
            <a:r>
              <a:rPr lang="fi-FI" dirty="0"/>
              <a:t> </a:t>
            </a:r>
            <a:r>
              <a:rPr lang="fi-FI" dirty="0" err="1"/>
              <a:t>nostrud</a:t>
            </a:r>
            <a:r>
              <a:rPr lang="fi-FI" dirty="0"/>
              <a:t> </a:t>
            </a:r>
            <a:r>
              <a:rPr lang="fi-FI" dirty="0" err="1"/>
              <a:t>exercitation</a:t>
            </a:r>
            <a:r>
              <a:rPr lang="fi-FI" dirty="0"/>
              <a:t> </a:t>
            </a:r>
            <a:r>
              <a:rPr lang="fi-FI" dirty="0" err="1"/>
              <a:t>ullamco</a:t>
            </a:r>
            <a:r>
              <a:rPr lang="fi-FI" dirty="0"/>
              <a:t> </a:t>
            </a:r>
            <a:r>
              <a:rPr lang="fi-FI" dirty="0" err="1"/>
              <a:t>laboris</a:t>
            </a:r>
            <a:r>
              <a:rPr lang="fi-FI" dirty="0"/>
              <a:t> </a:t>
            </a:r>
            <a:r>
              <a:rPr lang="fi-FI" dirty="0" err="1"/>
              <a:t>nisi</a:t>
            </a:r>
            <a:r>
              <a:rPr lang="fi-FI" dirty="0"/>
              <a:t>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aliquip</a:t>
            </a:r>
            <a:r>
              <a:rPr lang="fi-FI" dirty="0"/>
              <a:t> ex </a:t>
            </a:r>
            <a:r>
              <a:rPr lang="fi-FI" dirty="0" err="1"/>
              <a:t>ea</a:t>
            </a:r>
            <a:r>
              <a:rPr lang="fi-FI" dirty="0"/>
              <a:t> </a:t>
            </a:r>
            <a:r>
              <a:rPr lang="fi-FI" dirty="0" err="1"/>
              <a:t>commodo</a:t>
            </a:r>
            <a:r>
              <a:rPr lang="fi-FI" dirty="0"/>
              <a:t> </a:t>
            </a:r>
            <a:r>
              <a:rPr lang="fi-FI" dirty="0" err="1"/>
              <a:t>consequat</a:t>
            </a:r>
            <a:r>
              <a:rPr lang="fi-FI" dirty="0"/>
              <a:t>. </a:t>
            </a:r>
          </a:p>
          <a:p>
            <a:r>
              <a:rPr lang="fi-FI" dirty="0" err="1"/>
              <a:t>Duis</a:t>
            </a:r>
            <a:r>
              <a:rPr lang="fi-FI" dirty="0"/>
              <a:t> </a:t>
            </a:r>
            <a:r>
              <a:rPr lang="fi-FI" dirty="0" err="1"/>
              <a:t>aute</a:t>
            </a:r>
            <a:r>
              <a:rPr lang="fi-FI" dirty="0"/>
              <a:t> </a:t>
            </a:r>
            <a:r>
              <a:rPr lang="fi-FI" dirty="0" err="1"/>
              <a:t>irure</a:t>
            </a:r>
            <a:r>
              <a:rPr lang="fi-FI" dirty="0"/>
              <a:t> </a:t>
            </a:r>
            <a:r>
              <a:rPr lang="fi-FI" dirty="0" err="1"/>
              <a:t>dolor</a:t>
            </a:r>
            <a:r>
              <a:rPr lang="fi-FI" dirty="0"/>
              <a:t> in </a:t>
            </a:r>
            <a:r>
              <a:rPr lang="fi-FI" dirty="0" err="1"/>
              <a:t>reprehenderit</a:t>
            </a:r>
            <a:r>
              <a:rPr lang="fi-FI" dirty="0"/>
              <a:t> in </a:t>
            </a:r>
            <a:r>
              <a:rPr lang="fi-FI" dirty="0" err="1"/>
              <a:t>voluptate</a:t>
            </a:r>
            <a:r>
              <a:rPr lang="fi-FI" dirty="0"/>
              <a:t> </a:t>
            </a:r>
            <a:r>
              <a:rPr lang="fi-FI" dirty="0" err="1"/>
              <a:t>velit</a:t>
            </a:r>
            <a:r>
              <a:rPr lang="fi-FI" dirty="0"/>
              <a:t> </a:t>
            </a:r>
            <a:r>
              <a:rPr lang="fi-FI" dirty="0" err="1"/>
              <a:t>esse</a:t>
            </a:r>
            <a:r>
              <a:rPr lang="fi-FI" dirty="0"/>
              <a:t> </a:t>
            </a:r>
            <a:r>
              <a:rPr lang="fi-FI" dirty="0" err="1"/>
              <a:t>cillum</a:t>
            </a:r>
            <a:r>
              <a:rPr lang="fi-FI" dirty="0"/>
              <a:t> </a:t>
            </a:r>
            <a:r>
              <a:rPr lang="fi-FI" dirty="0" err="1"/>
              <a:t>dolore</a:t>
            </a:r>
            <a:r>
              <a:rPr lang="fi-FI" dirty="0"/>
              <a:t> </a:t>
            </a:r>
            <a:r>
              <a:rPr lang="fi-FI" dirty="0" err="1"/>
              <a:t>eu</a:t>
            </a:r>
            <a:r>
              <a:rPr lang="fi-FI" dirty="0"/>
              <a:t> </a:t>
            </a:r>
            <a:r>
              <a:rPr lang="fi-FI" dirty="0" err="1"/>
              <a:t>fugiat</a:t>
            </a:r>
            <a:r>
              <a:rPr lang="fi-FI" dirty="0"/>
              <a:t> </a:t>
            </a:r>
            <a:r>
              <a:rPr lang="fi-FI" dirty="0" err="1"/>
              <a:t>nulla</a:t>
            </a:r>
            <a:r>
              <a:rPr lang="fi-FI" dirty="0"/>
              <a:t> </a:t>
            </a:r>
            <a:r>
              <a:rPr lang="fi-FI" dirty="0" err="1"/>
              <a:t>pariatur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07915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dirty="0"/>
              <a:t>Yhteystiedot:</a:t>
            </a:r>
          </a:p>
          <a:p>
            <a:r>
              <a:rPr lang="fi-FI" dirty="0"/>
              <a:t>Nimi Sukunimi - </a:t>
            </a:r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</a:t>
            </a:r>
            <a:r>
              <a:rPr lang="fi-FI" dirty="0"/>
              <a:t> </a:t>
            </a:r>
            <a:r>
              <a:rPr lang="fi-FI" dirty="0" err="1"/>
              <a:t>sit</a:t>
            </a:r>
            <a:r>
              <a:rPr lang="fi-FI" dirty="0"/>
              <a:t> </a:t>
            </a:r>
            <a:r>
              <a:rPr lang="fi-FI" dirty="0" err="1"/>
              <a:t>amet</a:t>
            </a:r>
            <a:r>
              <a:rPr lang="fi-FI" dirty="0"/>
              <a:t> - </a:t>
            </a:r>
            <a:r>
              <a:rPr lang="fi-FI" dirty="0" err="1"/>
              <a:t>nimi@email.com</a:t>
            </a:r>
            <a:r>
              <a:rPr lang="fi-FI" dirty="0"/>
              <a:t> - 040 000 0000</a:t>
            </a:r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KIITOS</a:t>
            </a:r>
          </a:p>
        </p:txBody>
      </p:sp>
    </p:spTree>
    <p:extLst>
      <p:ext uri="{BB962C8B-B14F-4D97-AF65-F5344CB8AC3E}">
        <p14:creationId xmlns:p14="http://schemas.microsoft.com/office/powerpoint/2010/main" val="1944204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OTSIKKO LOREM IPSUM DOLOR</a:t>
            </a:r>
          </a:p>
        </p:txBody>
      </p:sp>
    </p:spTree>
    <p:extLst>
      <p:ext uri="{BB962C8B-B14F-4D97-AF65-F5344CB8AC3E}">
        <p14:creationId xmlns:p14="http://schemas.microsoft.com/office/powerpoint/2010/main" val="3482749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dirty="0"/>
              <a:t>Yhteystiedot:</a:t>
            </a:r>
          </a:p>
          <a:p>
            <a:r>
              <a:rPr lang="fi-FI" dirty="0"/>
              <a:t>Nimi Sukunimi - </a:t>
            </a:r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</a:t>
            </a:r>
            <a:r>
              <a:rPr lang="fi-FI" dirty="0"/>
              <a:t> </a:t>
            </a:r>
            <a:r>
              <a:rPr lang="fi-FI" dirty="0" err="1"/>
              <a:t>sit</a:t>
            </a:r>
            <a:r>
              <a:rPr lang="fi-FI" dirty="0"/>
              <a:t> </a:t>
            </a:r>
            <a:r>
              <a:rPr lang="fi-FI" dirty="0" err="1"/>
              <a:t>amet</a:t>
            </a:r>
            <a:r>
              <a:rPr lang="fi-FI" dirty="0"/>
              <a:t> - </a:t>
            </a:r>
            <a:r>
              <a:rPr lang="fi-FI" dirty="0" err="1"/>
              <a:t>nimi@email.com</a:t>
            </a:r>
            <a:r>
              <a:rPr lang="fi-FI" dirty="0"/>
              <a:t> - 040 000 0000</a:t>
            </a:r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KIITOS</a:t>
            </a:r>
          </a:p>
        </p:txBody>
      </p:sp>
    </p:spTree>
    <p:extLst>
      <p:ext uri="{BB962C8B-B14F-4D97-AF65-F5344CB8AC3E}">
        <p14:creationId xmlns:p14="http://schemas.microsoft.com/office/powerpoint/2010/main" val="10362738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dirty="0"/>
              <a:t>Yhteystiedot:</a:t>
            </a:r>
          </a:p>
          <a:p>
            <a:r>
              <a:rPr lang="fi-FI" dirty="0"/>
              <a:t>Nimi Sukunimi - </a:t>
            </a:r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</a:t>
            </a:r>
            <a:r>
              <a:rPr lang="fi-FI" dirty="0"/>
              <a:t> </a:t>
            </a:r>
            <a:r>
              <a:rPr lang="fi-FI" dirty="0" err="1"/>
              <a:t>sit</a:t>
            </a:r>
            <a:r>
              <a:rPr lang="fi-FI" dirty="0"/>
              <a:t> </a:t>
            </a:r>
            <a:r>
              <a:rPr lang="fi-FI" dirty="0" err="1"/>
              <a:t>amet</a:t>
            </a:r>
            <a:r>
              <a:rPr lang="fi-FI" dirty="0"/>
              <a:t> - </a:t>
            </a:r>
            <a:r>
              <a:rPr lang="fi-FI" dirty="0" err="1"/>
              <a:t>nimi@email.com</a:t>
            </a:r>
            <a:r>
              <a:rPr lang="fi-FI" dirty="0"/>
              <a:t> - 040 000 0000</a:t>
            </a:r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KIITOS</a:t>
            </a:r>
          </a:p>
        </p:txBody>
      </p:sp>
    </p:spTree>
    <p:extLst>
      <p:ext uri="{BB962C8B-B14F-4D97-AF65-F5344CB8AC3E}">
        <p14:creationId xmlns:p14="http://schemas.microsoft.com/office/powerpoint/2010/main" val="6582387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dirty="0"/>
              <a:t>Yhteystiedot:</a:t>
            </a:r>
          </a:p>
          <a:p>
            <a:r>
              <a:rPr lang="fi-FI" dirty="0"/>
              <a:t>Nimi Sukunimi - </a:t>
            </a:r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</a:t>
            </a:r>
            <a:r>
              <a:rPr lang="fi-FI" dirty="0"/>
              <a:t> </a:t>
            </a:r>
            <a:r>
              <a:rPr lang="fi-FI" dirty="0" err="1"/>
              <a:t>sit</a:t>
            </a:r>
            <a:r>
              <a:rPr lang="fi-FI" dirty="0"/>
              <a:t> </a:t>
            </a:r>
            <a:r>
              <a:rPr lang="fi-FI" dirty="0" err="1"/>
              <a:t>amet</a:t>
            </a:r>
            <a:r>
              <a:rPr lang="fi-FI" dirty="0"/>
              <a:t> - </a:t>
            </a:r>
            <a:r>
              <a:rPr lang="fi-FI" dirty="0" err="1"/>
              <a:t>nimi@email.com</a:t>
            </a:r>
            <a:r>
              <a:rPr lang="fi-FI" dirty="0"/>
              <a:t> - 040 000 0000</a:t>
            </a:r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KIITOS</a:t>
            </a:r>
          </a:p>
        </p:txBody>
      </p:sp>
    </p:spTree>
    <p:extLst>
      <p:ext uri="{BB962C8B-B14F-4D97-AF65-F5344CB8AC3E}">
        <p14:creationId xmlns:p14="http://schemas.microsoft.com/office/powerpoint/2010/main" val="1778134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OTSIKKO LOREM IPSUM DOLOR</a:t>
            </a:r>
          </a:p>
        </p:txBody>
      </p:sp>
    </p:spTree>
    <p:extLst>
      <p:ext uri="{BB962C8B-B14F-4D97-AF65-F5344CB8AC3E}">
        <p14:creationId xmlns:p14="http://schemas.microsoft.com/office/powerpoint/2010/main" val="1047083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OTSIKKO LOREM IPSUM DOLOR</a:t>
            </a:r>
          </a:p>
        </p:txBody>
      </p:sp>
    </p:spTree>
    <p:extLst>
      <p:ext uri="{BB962C8B-B14F-4D97-AF65-F5344CB8AC3E}">
        <p14:creationId xmlns:p14="http://schemas.microsoft.com/office/powerpoint/2010/main" val="1452384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OTSIKKO LOREM IPSUM DOLOR</a:t>
            </a:r>
          </a:p>
        </p:txBody>
      </p:sp>
    </p:spTree>
    <p:extLst>
      <p:ext uri="{BB962C8B-B14F-4D97-AF65-F5344CB8AC3E}">
        <p14:creationId xmlns:p14="http://schemas.microsoft.com/office/powerpoint/2010/main" val="894663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LOREM IPSUM DOLORES SIT AMET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</a:t>
            </a:r>
            <a:r>
              <a:rPr lang="fi-FI" dirty="0"/>
              <a:t> </a:t>
            </a:r>
            <a:r>
              <a:rPr lang="fi-FI" dirty="0" err="1"/>
              <a:t>sit</a:t>
            </a:r>
            <a:r>
              <a:rPr lang="fi-FI" dirty="0"/>
              <a:t> </a:t>
            </a:r>
            <a:r>
              <a:rPr lang="fi-FI" dirty="0" err="1"/>
              <a:t>amet</a:t>
            </a:r>
            <a:r>
              <a:rPr lang="fi-FI" dirty="0"/>
              <a:t>, </a:t>
            </a:r>
            <a:r>
              <a:rPr lang="fi-FI" dirty="0" err="1"/>
              <a:t>consectetur</a:t>
            </a:r>
            <a:r>
              <a:rPr lang="fi-FI" dirty="0"/>
              <a:t> </a:t>
            </a:r>
            <a:r>
              <a:rPr lang="fi-FI" dirty="0" err="1"/>
              <a:t>adipiscing</a:t>
            </a:r>
            <a:r>
              <a:rPr lang="fi-FI" dirty="0"/>
              <a:t> elit, </a:t>
            </a:r>
            <a:r>
              <a:rPr lang="fi-FI" dirty="0" err="1"/>
              <a:t>sed</a:t>
            </a:r>
            <a:r>
              <a:rPr lang="fi-FI" dirty="0"/>
              <a:t> </a:t>
            </a:r>
            <a:r>
              <a:rPr lang="fi-FI" dirty="0" err="1"/>
              <a:t>do</a:t>
            </a:r>
            <a:r>
              <a:rPr lang="fi-FI" dirty="0"/>
              <a:t> </a:t>
            </a:r>
            <a:r>
              <a:rPr lang="fi-FI" dirty="0" err="1"/>
              <a:t>eiusmod</a:t>
            </a:r>
            <a:r>
              <a:rPr lang="fi-FI" dirty="0"/>
              <a:t> </a:t>
            </a:r>
            <a:r>
              <a:rPr lang="fi-FI" dirty="0" err="1"/>
              <a:t>tempor</a:t>
            </a:r>
            <a:r>
              <a:rPr lang="fi-FI" dirty="0"/>
              <a:t> </a:t>
            </a:r>
            <a:r>
              <a:rPr lang="fi-FI" dirty="0" err="1"/>
              <a:t>incididunt</a:t>
            </a:r>
            <a:r>
              <a:rPr lang="fi-FI" dirty="0"/>
              <a:t>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labore</a:t>
            </a:r>
            <a:r>
              <a:rPr lang="fi-FI" dirty="0"/>
              <a:t> et </a:t>
            </a:r>
            <a:r>
              <a:rPr lang="fi-FI" dirty="0" err="1"/>
              <a:t>dolore</a:t>
            </a:r>
            <a:r>
              <a:rPr lang="fi-FI" dirty="0"/>
              <a:t> magna </a:t>
            </a:r>
            <a:r>
              <a:rPr lang="fi-FI" dirty="0" err="1"/>
              <a:t>aliqua</a:t>
            </a:r>
            <a:r>
              <a:rPr lang="fi-FI" dirty="0"/>
              <a:t>.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enim</a:t>
            </a:r>
            <a:r>
              <a:rPr lang="fi-FI" dirty="0"/>
              <a:t> </a:t>
            </a:r>
            <a:r>
              <a:rPr lang="fi-FI" dirty="0" err="1"/>
              <a:t>ad</a:t>
            </a:r>
            <a:r>
              <a:rPr lang="fi-FI" dirty="0"/>
              <a:t> </a:t>
            </a:r>
            <a:r>
              <a:rPr lang="fi-FI" dirty="0" err="1"/>
              <a:t>minim</a:t>
            </a:r>
            <a:r>
              <a:rPr lang="fi-FI" dirty="0"/>
              <a:t> </a:t>
            </a:r>
            <a:r>
              <a:rPr lang="fi-FI" dirty="0" err="1"/>
              <a:t>veniam</a:t>
            </a:r>
            <a:r>
              <a:rPr lang="fi-FI" dirty="0"/>
              <a:t>, </a:t>
            </a:r>
            <a:r>
              <a:rPr lang="fi-FI" dirty="0" err="1"/>
              <a:t>quis</a:t>
            </a:r>
            <a:r>
              <a:rPr lang="fi-FI" dirty="0"/>
              <a:t> </a:t>
            </a:r>
            <a:r>
              <a:rPr lang="fi-FI" dirty="0" err="1"/>
              <a:t>nostrud</a:t>
            </a:r>
            <a:r>
              <a:rPr lang="fi-FI" dirty="0"/>
              <a:t> </a:t>
            </a:r>
            <a:r>
              <a:rPr lang="fi-FI" dirty="0" err="1"/>
              <a:t>exercitation</a:t>
            </a:r>
            <a:r>
              <a:rPr lang="fi-FI" dirty="0"/>
              <a:t> </a:t>
            </a:r>
            <a:r>
              <a:rPr lang="fi-FI" dirty="0" err="1"/>
              <a:t>ullamco</a:t>
            </a:r>
            <a:r>
              <a:rPr lang="fi-FI" dirty="0"/>
              <a:t> </a:t>
            </a:r>
            <a:r>
              <a:rPr lang="fi-FI" dirty="0" err="1"/>
              <a:t>laboris</a:t>
            </a:r>
            <a:r>
              <a:rPr lang="fi-FI" dirty="0"/>
              <a:t> </a:t>
            </a:r>
            <a:r>
              <a:rPr lang="fi-FI" dirty="0" err="1"/>
              <a:t>nisi</a:t>
            </a:r>
            <a:r>
              <a:rPr lang="fi-FI" dirty="0"/>
              <a:t>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aliquip</a:t>
            </a:r>
            <a:r>
              <a:rPr lang="fi-FI" dirty="0"/>
              <a:t> ex </a:t>
            </a:r>
            <a:r>
              <a:rPr lang="fi-FI" dirty="0" err="1"/>
              <a:t>ea</a:t>
            </a:r>
            <a:r>
              <a:rPr lang="fi-FI" dirty="0"/>
              <a:t> </a:t>
            </a:r>
            <a:r>
              <a:rPr lang="fi-FI" dirty="0" err="1"/>
              <a:t>commodo</a:t>
            </a:r>
            <a:r>
              <a:rPr lang="fi-FI" dirty="0"/>
              <a:t> </a:t>
            </a:r>
            <a:r>
              <a:rPr lang="fi-FI" dirty="0" err="1"/>
              <a:t>consequat</a:t>
            </a:r>
            <a:r>
              <a:rPr lang="fi-FI" dirty="0"/>
              <a:t>. </a:t>
            </a:r>
          </a:p>
          <a:p>
            <a:endParaRPr lang="fi-FI" dirty="0"/>
          </a:p>
          <a:p>
            <a:r>
              <a:rPr lang="fi-FI" dirty="0" err="1"/>
              <a:t>Duis</a:t>
            </a:r>
            <a:r>
              <a:rPr lang="fi-FI" dirty="0"/>
              <a:t> </a:t>
            </a:r>
            <a:r>
              <a:rPr lang="fi-FI" dirty="0" err="1"/>
              <a:t>aute</a:t>
            </a:r>
            <a:r>
              <a:rPr lang="fi-FI" dirty="0"/>
              <a:t> </a:t>
            </a:r>
            <a:r>
              <a:rPr lang="fi-FI" dirty="0" err="1"/>
              <a:t>irure</a:t>
            </a:r>
            <a:r>
              <a:rPr lang="fi-FI" dirty="0"/>
              <a:t> </a:t>
            </a:r>
            <a:r>
              <a:rPr lang="fi-FI" dirty="0" err="1"/>
              <a:t>dolor</a:t>
            </a:r>
            <a:r>
              <a:rPr lang="fi-FI" dirty="0"/>
              <a:t> in </a:t>
            </a:r>
            <a:r>
              <a:rPr lang="fi-FI" dirty="0" err="1"/>
              <a:t>reprehenderit</a:t>
            </a:r>
            <a:r>
              <a:rPr lang="fi-FI" dirty="0"/>
              <a:t> in </a:t>
            </a:r>
            <a:r>
              <a:rPr lang="fi-FI" dirty="0" err="1"/>
              <a:t>voluptate</a:t>
            </a:r>
            <a:r>
              <a:rPr lang="fi-FI" dirty="0"/>
              <a:t> </a:t>
            </a:r>
            <a:r>
              <a:rPr lang="fi-FI" dirty="0" err="1"/>
              <a:t>velit</a:t>
            </a:r>
            <a:r>
              <a:rPr lang="fi-FI" dirty="0"/>
              <a:t> </a:t>
            </a:r>
            <a:r>
              <a:rPr lang="fi-FI" dirty="0" err="1"/>
              <a:t>esse</a:t>
            </a:r>
            <a:r>
              <a:rPr lang="fi-FI" dirty="0"/>
              <a:t> </a:t>
            </a:r>
            <a:r>
              <a:rPr lang="fi-FI" dirty="0" err="1"/>
              <a:t>cillum</a:t>
            </a:r>
            <a:r>
              <a:rPr lang="fi-FI" dirty="0"/>
              <a:t> </a:t>
            </a:r>
            <a:r>
              <a:rPr lang="fi-FI" dirty="0" err="1"/>
              <a:t>dolore</a:t>
            </a:r>
            <a:r>
              <a:rPr lang="fi-FI" dirty="0"/>
              <a:t> </a:t>
            </a:r>
            <a:r>
              <a:rPr lang="fi-FI" dirty="0" err="1"/>
              <a:t>eu</a:t>
            </a:r>
            <a:r>
              <a:rPr lang="fi-FI" dirty="0"/>
              <a:t> </a:t>
            </a:r>
            <a:r>
              <a:rPr lang="fi-FI" dirty="0" err="1"/>
              <a:t>fugiat</a:t>
            </a:r>
            <a:r>
              <a:rPr lang="fi-FI" dirty="0"/>
              <a:t> </a:t>
            </a:r>
            <a:r>
              <a:rPr lang="fi-FI" dirty="0" err="1"/>
              <a:t>nulla</a:t>
            </a:r>
            <a:r>
              <a:rPr lang="fi-FI" dirty="0"/>
              <a:t> </a:t>
            </a:r>
            <a:r>
              <a:rPr lang="fi-FI" dirty="0" err="1"/>
              <a:t>pariatur</a:t>
            </a:r>
            <a:r>
              <a:rPr lang="fi-FI" dirty="0"/>
              <a:t>. </a:t>
            </a:r>
            <a:r>
              <a:rPr lang="fi-FI" dirty="0" err="1"/>
              <a:t>Excepteur</a:t>
            </a:r>
            <a:r>
              <a:rPr lang="fi-FI" dirty="0"/>
              <a:t> </a:t>
            </a:r>
            <a:r>
              <a:rPr lang="fi-FI" dirty="0" err="1"/>
              <a:t>sint</a:t>
            </a:r>
            <a:r>
              <a:rPr lang="fi-FI" dirty="0"/>
              <a:t> </a:t>
            </a:r>
            <a:r>
              <a:rPr lang="fi-FI" dirty="0" err="1"/>
              <a:t>occaecat</a:t>
            </a:r>
            <a:r>
              <a:rPr lang="fi-FI" dirty="0"/>
              <a:t> </a:t>
            </a:r>
            <a:r>
              <a:rPr lang="fi-FI" dirty="0" err="1"/>
              <a:t>cupidatat</a:t>
            </a:r>
            <a:r>
              <a:rPr lang="fi-FI" dirty="0"/>
              <a:t> </a:t>
            </a:r>
            <a:r>
              <a:rPr lang="fi-FI" dirty="0" err="1"/>
              <a:t>non</a:t>
            </a:r>
            <a:r>
              <a:rPr lang="fi-FI" dirty="0"/>
              <a:t> </a:t>
            </a:r>
            <a:r>
              <a:rPr lang="fi-FI" dirty="0" err="1"/>
              <a:t>proident</a:t>
            </a:r>
            <a:r>
              <a:rPr lang="fi-FI" dirty="0"/>
              <a:t>, </a:t>
            </a:r>
            <a:r>
              <a:rPr lang="fi-FI" dirty="0" err="1"/>
              <a:t>sunt</a:t>
            </a:r>
            <a:r>
              <a:rPr lang="fi-FI" dirty="0"/>
              <a:t> in </a:t>
            </a:r>
            <a:r>
              <a:rPr lang="fi-FI" dirty="0" err="1"/>
              <a:t>culpa</a:t>
            </a:r>
            <a:r>
              <a:rPr lang="fi-FI" dirty="0"/>
              <a:t> </a:t>
            </a:r>
            <a:r>
              <a:rPr lang="fi-FI" dirty="0" err="1"/>
              <a:t>qui</a:t>
            </a:r>
            <a:r>
              <a:rPr lang="fi-FI" dirty="0"/>
              <a:t> </a:t>
            </a:r>
            <a:r>
              <a:rPr lang="fi-FI" dirty="0" err="1"/>
              <a:t>officia</a:t>
            </a:r>
            <a:r>
              <a:rPr lang="fi-FI" dirty="0"/>
              <a:t> </a:t>
            </a:r>
            <a:r>
              <a:rPr lang="fi-FI" dirty="0" err="1"/>
              <a:t>deserunt</a:t>
            </a:r>
            <a:r>
              <a:rPr lang="fi-FI" dirty="0"/>
              <a:t> mollit </a:t>
            </a:r>
            <a:r>
              <a:rPr lang="fi-FI" dirty="0" err="1"/>
              <a:t>anim</a:t>
            </a:r>
            <a:r>
              <a:rPr lang="fi-FI" dirty="0"/>
              <a:t> id </a:t>
            </a:r>
            <a:r>
              <a:rPr lang="fi-FI" dirty="0" err="1"/>
              <a:t>est</a:t>
            </a:r>
            <a:r>
              <a:rPr lang="fi-FI" dirty="0"/>
              <a:t> </a:t>
            </a:r>
            <a:r>
              <a:rPr lang="fi-FI" dirty="0" err="1"/>
              <a:t>laborum</a:t>
            </a:r>
            <a:r>
              <a:rPr lang="fi-FI" dirty="0"/>
              <a:t>.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</a:t>
            </a:r>
            <a:r>
              <a:rPr lang="fi-FI" dirty="0"/>
              <a:t> </a:t>
            </a:r>
            <a:r>
              <a:rPr lang="fi-FI" dirty="0" err="1"/>
              <a:t>sit</a:t>
            </a:r>
            <a:r>
              <a:rPr lang="fi-FI" dirty="0"/>
              <a:t> </a:t>
            </a:r>
            <a:r>
              <a:rPr lang="fi-FI" dirty="0" err="1"/>
              <a:t>amet</a:t>
            </a:r>
            <a:r>
              <a:rPr lang="fi-FI" dirty="0"/>
              <a:t>, </a:t>
            </a:r>
            <a:r>
              <a:rPr lang="fi-FI" dirty="0" err="1"/>
              <a:t>consectetur</a:t>
            </a:r>
            <a:r>
              <a:rPr lang="fi-FI" dirty="0"/>
              <a:t> </a:t>
            </a:r>
            <a:r>
              <a:rPr lang="fi-FI" dirty="0" err="1"/>
              <a:t>adipiscing</a:t>
            </a:r>
            <a:r>
              <a:rPr lang="fi-FI" dirty="0"/>
              <a:t> elit, </a:t>
            </a:r>
            <a:r>
              <a:rPr lang="fi-FI" dirty="0" err="1"/>
              <a:t>sed</a:t>
            </a:r>
            <a:r>
              <a:rPr lang="fi-FI" dirty="0"/>
              <a:t> </a:t>
            </a:r>
            <a:r>
              <a:rPr lang="fi-FI" dirty="0" err="1"/>
              <a:t>do</a:t>
            </a:r>
            <a:r>
              <a:rPr lang="fi-FI" dirty="0"/>
              <a:t> </a:t>
            </a:r>
            <a:r>
              <a:rPr lang="fi-FI" dirty="0" err="1"/>
              <a:t>eiusmod</a:t>
            </a:r>
            <a:r>
              <a:rPr lang="fi-FI" dirty="0"/>
              <a:t> </a:t>
            </a:r>
            <a:r>
              <a:rPr lang="fi-FI" dirty="0" err="1"/>
              <a:t>tempor</a:t>
            </a:r>
            <a:r>
              <a:rPr lang="fi-FI" dirty="0"/>
              <a:t> </a:t>
            </a:r>
            <a:r>
              <a:rPr lang="fi-FI" dirty="0" err="1"/>
              <a:t>incididunt</a:t>
            </a:r>
            <a:r>
              <a:rPr lang="fi-FI" dirty="0"/>
              <a:t>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labore</a:t>
            </a:r>
            <a:r>
              <a:rPr lang="fi-FI" dirty="0"/>
              <a:t> et </a:t>
            </a:r>
            <a:r>
              <a:rPr lang="fi-FI" dirty="0" err="1"/>
              <a:t>dolore</a:t>
            </a:r>
            <a:r>
              <a:rPr lang="fi-FI" dirty="0"/>
              <a:t> magna </a:t>
            </a:r>
            <a:r>
              <a:rPr lang="fi-FI" dirty="0" err="1"/>
              <a:t>aliqua</a:t>
            </a:r>
            <a:r>
              <a:rPr lang="fi-FI" dirty="0"/>
              <a:t>.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enim</a:t>
            </a:r>
            <a:r>
              <a:rPr lang="fi-FI" dirty="0"/>
              <a:t> </a:t>
            </a:r>
            <a:r>
              <a:rPr lang="fi-FI" dirty="0" err="1"/>
              <a:t>ad</a:t>
            </a:r>
            <a:r>
              <a:rPr lang="fi-FI" dirty="0"/>
              <a:t> </a:t>
            </a:r>
            <a:r>
              <a:rPr lang="fi-FI" dirty="0" err="1"/>
              <a:t>minim</a:t>
            </a:r>
            <a:r>
              <a:rPr lang="fi-FI" dirty="0"/>
              <a:t> </a:t>
            </a:r>
            <a:r>
              <a:rPr lang="fi-FI" dirty="0" err="1"/>
              <a:t>veniam</a:t>
            </a:r>
            <a:r>
              <a:rPr lang="fi-FI" dirty="0"/>
              <a:t>, </a:t>
            </a:r>
            <a:r>
              <a:rPr lang="fi-FI" dirty="0" err="1"/>
              <a:t>quis</a:t>
            </a:r>
            <a:r>
              <a:rPr lang="fi-FI" dirty="0"/>
              <a:t> </a:t>
            </a:r>
            <a:r>
              <a:rPr lang="fi-FI" dirty="0" err="1"/>
              <a:t>nostrud</a:t>
            </a:r>
            <a:r>
              <a:rPr lang="fi-FI" dirty="0"/>
              <a:t> </a:t>
            </a:r>
            <a:r>
              <a:rPr lang="fi-FI" dirty="0" err="1"/>
              <a:t>exercitation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14458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LOREM IPSUM DOLORES SIT AMET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</a:t>
            </a:r>
            <a:r>
              <a:rPr lang="fi-FI" dirty="0"/>
              <a:t> </a:t>
            </a:r>
            <a:r>
              <a:rPr lang="fi-FI" dirty="0" err="1"/>
              <a:t>sit</a:t>
            </a:r>
            <a:r>
              <a:rPr lang="fi-FI" dirty="0"/>
              <a:t> </a:t>
            </a:r>
            <a:r>
              <a:rPr lang="fi-FI" dirty="0" err="1"/>
              <a:t>amet</a:t>
            </a:r>
            <a:r>
              <a:rPr lang="fi-FI" dirty="0"/>
              <a:t>, </a:t>
            </a:r>
            <a:r>
              <a:rPr lang="fi-FI" dirty="0" err="1"/>
              <a:t>consectetur</a:t>
            </a:r>
            <a:r>
              <a:rPr lang="fi-FI" dirty="0"/>
              <a:t> </a:t>
            </a:r>
            <a:r>
              <a:rPr lang="fi-FI" dirty="0" err="1"/>
              <a:t>adipiscing</a:t>
            </a:r>
            <a:r>
              <a:rPr lang="fi-FI" dirty="0"/>
              <a:t> elit, </a:t>
            </a:r>
            <a:r>
              <a:rPr lang="fi-FI" dirty="0" err="1"/>
              <a:t>sed</a:t>
            </a:r>
            <a:r>
              <a:rPr lang="fi-FI" dirty="0"/>
              <a:t> </a:t>
            </a:r>
            <a:r>
              <a:rPr lang="fi-FI" dirty="0" err="1"/>
              <a:t>do</a:t>
            </a:r>
            <a:r>
              <a:rPr lang="fi-FI" dirty="0"/>
              <a:t> </a:t>
            </a:r>
            <a:r>
              <a:rPr lang="fi-FI" dirty="0" err="1"/>
              <a:t>eiusmod</a:t>
            </a:r>
            <a:r>
              <a:rPr lang="fi-FI" dirty="0"/>
              <a:t> </a:t>
            </a:r>
            <a:r>
              <a:rPr lang="fi-FI" dirty="0" err="1"/>
              <a:t>tempor</a:t>
            </a:r>
            <a:r>
              <a:rPr lang="fi-FI" dirty="0"/>
              <a:t> </a:t>
            </a:r>
            <a:r>
              <a:rPr lang="fi-FI" dirty="0" err="1"/>
              <a:t>incididunt</a:t>
            </a:r>
            <a:r>
              <a:rPr lang="fi-FI" dirty="0"/>
              <a:t>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labore</a:t>
            </a:r>
            <a:r>
              <a:rPr lang="fi-FI" dirty="0"/>
              <a:t> et </a:t>
            </a:r>
            <a:r>
              <a:rPr lang="fi-FI" dirty="0" err="1"/>
              <a:t>dolore</a:t>
            </a:r>
            <a:r>
              <a:rPr lang="fi-FI" dirty="0"/>
              <a:t> magna </a:t>
            </a:r>
            <a:r>
              <a:rPr lang="fi-FI" dirty="0" err="1"/>
              <a:t>aliqua</a:t>
            </a:r>
            <a:r>
              <a:rPr lang="fi-FI" dirty="0"/>
              <a:t>.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enim</a:t>
            </a:r>
            <a:r>
              <a:rPr lang="fi-FI" dirty="0"/>
              <a:t> </a:t>
            </a:r>
            <a:r>
              <a:rPr lang="fi-FI" dirty="0" err="1"/>
              <a:t>ad</a:t>
            </a:r>
            <a:r>
              <a:rPr lang="fi-FI" dirty="0"/>
              <a:t> </a:t>
            </a:r>
            <a:r>
              <a:rPr lang="fi-FI" dirty="0" err="1"/>
              <a:t>minim</a:t>
            </a:r>
            <a:r>
              <a:rPr lang="fi-FI" dirty="0"/>
              <a:t> </a:t>
            </a:r>
            <a:r>
              <a:rPr lang="fi-FI" dirty="0" err="1"/>
              <a:t>veniam</a:t>
            </a:r>
            <a:r>
              <a:rPr lang="fi-FI" dirty="0"/>
              <a:t>, </a:t>
            </a:r>
            <a:r>
              <a:rPr lang="fi-FI" dirty="0" err="1"/>
              <a:t>quis</a:t>
            </a:r>
            <a:r>
              <a:rPr lang="fi-FI" dirty="0"/>
              <a:t> </a:t>
            </a:r>
            <a:r>
              <a:rPr lang="fi-FI" dirty="0" err="1"/>
              <a:t>nostrud</a:t>
            </a:r>
            <a:r>
              <a:rPr lang="fi-FI" dirty="0"/>
              <a:t> </a:t>
            </a:r>
            <a:r>
              <a:rPr lang="fi-FI" dirty="0" err="1"/>
              <a:t>exercitation</a:t>
            </a:r>
            <a:r>
              <a:rPr lang="fi-FI" dirty="0"/>
              <a:t> </a:t>
            </a:r>
            <a:r>
              <a:rPr lang="fi-FI" dirty="0" err="1"/>
              <a:t>ullamco</a:t>
            </a:r>
            <a:r>
              <a:rPr lang="fi-FI" dirty="0"/>
              <a:t> </a:t>
            </a:r>
            <a:r>
              <a:rPr lang="fi-FI" dirty="0" err="1"/>
              <a:t>laboris</a:t>
            </a:r>
            <a:r>
              <a:rPr lang="fi-FI" dirty="0"/>
              <a:t> </a:t>
            </a:r>
            <a:r>
              <a:rPr lang="fi-FI" dirty="0" err="1"/>
              <a:t>nisi</a:t>
            </a:r>
            <a:r>
              <a:rPr lang="fi-FI" dirty="0"/>
              <a:t>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aliquip</a:t>
            </a:r>
            <a:r>
              <a:rPr lang="fi-FI" dirty="0"/>
              <a:t> ex </a:t>
            </a:r>
            <a:r>
              <a:rPr lang="fi-FI" dirty="0" err="1"/>
              <a:t>ea</a:t>
            </a:r>
            <a:r>
              <a:rPr lang="fi-FI" dirty="0"/>
              <a:t> </a:t>
            </a:r>
            <a:r>
              <a:rPr lang="fi-FI" dirty="0" err="1"/>
              <a:t>commodo</a:t>
            </a:r>
            <a:r>
              <a:rPr lang="fi-FI" dirty="0"/>
              <a:t> </a:t>
            </a:r>
            <a:r>
              <a:rPr lang="fi-FI" dirty="0" err="1"/>
              <a:t>consequat</a:t>
            </a:r>
            <a:r>
              <a:rPr lang="fi-FI" dirty="0"/>
              <a:t>. </a:t>
            </a:r>
          </a:p>
          <a:p>
            <a:endParaRPr lang="fi-FI" dirty="0"/>
          </a:p>
          <a:p>
            <a:r>
              <a:rPr lang="fi-FI" dirty="0" err="1"/>
              <a:t>Duis</a:t>
            </a:r>
            <a:r>
              <a:rPr lang="fi-FI" dirty="0"/>
              <a:t> </a:t>
            </a:r>
            <a:r>
              <a:rPr lang="fi-FI" dirty="0" err="1"/>
              <a:t>aute</a:t>
            </a:r>
            <a:r>
              <a:rPr lang="fi-FI" dirty="0"/>
              <a:t> </a:t>
            </a:r>
            <a:r>
              <a:rPr lang="fi-FI" dirty="0" err="1"/>
              <a:t>irure</a:t>
            </a:r>
            <a:r>
              <a:rPr lang="fi-FI" dirty="0"/>
              <a:t> </a:t>
            </a:r>
            <a:r>
              <a:rPr lang="fi-FI" dirty="0" err="1"/>
              <a:t>dolor</a:t>
            </a:r>
            <a:r>
              <a:rPr lang="fi-FI" dirty="0"/>
              <a:t> in </a:t>
            </a:r>
            <a:r>
              <a:rPr lang="fi-FI" dirty="0" err="1"/>
              <a:t>reprehenderit</a:t>
            </a:r>
            <a:r>
              <a:rPr lang="fi-FI" dirty="0"/>
              <a:t> in </a:t>
            </a:r>
            <a:r>
              <a:rPr lang="fi-FI" dirty="0" err="1"/>
              <a:t>voluptate</a:t>
            </a:r>
            <a:r>
              <a:rPr lang="fi-FI" dirty="0"/>
              <a:t> </a:t>
            </a:r>
            <a:r>
              <a:rPr lang="fi-FI" dirty="0" err="1"/>
              <a:t>velit</a:t>
            </a:r>
            <a:r>
              <a:rPr lang="fi-FI" dirty="0"/>
              <a:t> </a:t>
            </a:r>
            <a:r>
              <a:rPr lang="fi-FI" dirty="0" err="1"/>
              <a:t>esse</a:t>
            </a:r>
            <a:r>
              <a:rPr lang="fi-FI" dirty="0"/>
              <a:t> </a:t>
            </a:r>
            <a:r>
              <a:rPr lang="fi-FI" dirty="0" err="1"/>
              <a:t>cillum</a:t>
            </a:r>
            <a:r>
              <a:rPr lang="fi-FI" dirty="0"/>
              <a:t> </a:t>
            </a:r>
            <a:r>
              <a:rPr lang="fi-FI" dirty="0" err="1"/>
              <a:t>dolore</a:t>
            </a:r>
            <a:r>
              <a:rPr lang="fi-FI" dirty="0"/>
              <a:t> </a:t>
            </a:r>
            <a:r>
              <a:rPr lang="fi-FI" dirty="0" err="1"/>
              <a:t>eu</a:t>
            </a:r>
            <a:r>
              <a:rPr lang="fi-FI" dirty="0"/>
              <a:t> </a:t>
            </a:r>
            <a:r>
              <a:rPr lang="fi-FI" dirty="0" err="1"/>
              <a:t>fugiat</a:t>
            </a:r>
            <a:r>
              <a:rPr lang="fi-FI" dirty="0"/>
              <a:t> </a:t>
            </a:r>
            <a:r>
              <a:rPr lang="fi-FI" dirty="0" err="1"/>
              <a:t>nulla</a:t>
            </a:r>
            <a:r>
              <a:rPr lang="fi-FI" dirty="0"/>
              <a:t> </a:t>
            </a:r>
            <a:r>
              <a:rPr lang="fi-FI" dirty="0" err="1"/>
              <a:t>pariatur</a:t>
            </a:r>
            <a:r>
              <a:rPr lang="fi-FI" dirty="0"/>
              <a:t>. </a:t>
            </a:r>
            <a:r>
              <a:rPr lang="fi-FI" dirty="0" err="1"/>
              <a:t>Excepteur</a:t>
            </a:r>
            <a:r>
              <a:rPr lang="fi-FI" dirty="0"/>
              <a:t> </a:t>
            </a:r>
            <a:r>
              <a:rPr lang="fi-FI" dirty="0" err="1"/>
              <a:t>sint</a:t>
            </a:r>
            <a:r>
              <a:rPr lang="fi-FI" dirty="0"/>
              <a:t> </a:t>
            </a:r>
            <a:r>
              <a:rPr lang="fi-FI" dirty="0" err="1"/>
              <a:t>occaecat</a:t>
            </a:r>
            <a:r>
              <a:rPr lang="fi-FI" dirty="0"/>
              <a:t> </a:t>
            </a:r>
            <a:r>
              <a:rPr lang="fi-FI" dirty="0" err="1"/>
              <a:t>cupidatat</a:t>
            </a:r>
            <a:r>
              <a:rPr lang="fi-FI" dirty="0"/>
              <a:t> </a:t>
            </a:r>
            <a:r>
              <a:rPr lang="fi-FI" dirty="0" err="1"/>
              <a:t>non</a:t>
            </a:r>
            <a:r>
              <a:rPr lang="fi-FI" dirty="0"/>
              <a:t> </a:t>
            </a:r>
            <a:r>
              <a:rPr lang="fi-FI" dirty="0" err="1"/>
              <a:t>proident</a:t>
            </a:r>
            <a:r>
              <a:rPr lang="fi-FI" dirty="0"/>
              <a:t>, </a:t>
            </a:r>
            <a:r>
              <a:rPr lang="fi-FI" dirty="0" err="1"/>
              <a:t>sunt</a:t>
            </a:r>
            <a:r>
              <a:rPr lang="fi-FI" dirty="0"/>
              <a:t> in </a:t>
            </a:r>
            <a:r>
              <a:rPr lang="fi-FI" dirty="0" err="1"/>
              <a:t>culpa</a:t>
            </a:r>
            <a:r>
              <a:rPr lang="fi-FI" dirty="0"/>
              <a:t> </a:t>
            </a:r>
            <a:r>
              <a:rPr lang="fi-FI" dirty="0" err="1"/>
              <a:t>qui</a:t>
            </a:r>
            <a:r>
              <a:rPr lang="fi-FI" dirty="0"/>
              <a:t> </a:t>
            </a:r>
            <a:r>
              <a:rPr lang="fi-FI" dirty="0" err="1"/>
              <a:t>officia</a:t>
            </a:r>
            <a:r>
              <a:rPr lang="fi-FI" dirty="0"/>
              <a:t> </a:t>
            </a:r>
            <a:r>
              <a:rPr lang="fi-FI" dirty="0" err="1"/>
              <a:t>deserunt</a:t>
            </a:r>
            <a:r>
              <a:rPr lang="fi-FI" dirty="0"/>
              <a:t> mollit </a:t>
            </a:r>
            <a:r>
              <a:rPr lang="fi-FI" dirty="0" err="1"/>
              <a:t>anim</a:t>
            </a:r>
            <a:r>
              <a:rPr lang="fi-FI" dirty="0"/>
              <a:t> id </a:t>
            </a:r>
            <a:r>
              <a:rPr lang="fi-FI" dirty="0" err="1"/>
              <a:t>est</a:t>
            </a:r>
            <a:r>
              <a:rPr lang="fi-FI" dirty="0"/>
              <a:t> </a:t>
            </a:r>
            <a:r>
              <a:rPr lang="fi-FI" dirty="0" err="1"/>
              <a:t>laborum</a:t>
            </a:r>
            <a:r>
              <a:rPr lang="fi-FI" dirty="0"/>
              <a:t>.</a:t>
            </a:r>
          </a:p>
          <a:p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</a:t>
            </a:r>
            <a:r>
              <a:rPr lang="fi-FI" dirty="0"/>
              <a:t> </a:t>
            </a:r>
            <a:r>
              <a:rPr lang="fi-FI" dirty="0" err="1"/>
              <a:t>sit</a:t>
            </a:r>
            <a:r>
              <a:rPr lang="fi-FI" dirty="0"/>
              <a:t> </a:t>
            </a:r>
            <a:r>
              <a:rPr lang="fi-FI" dirty="0" err="1"/>
              <a:t>amet</a:t>
            </a:r>
            <a:r>
              <a:rPr lang="fi-FI" dirty="0"/>
              <a:t>, </a:t>
            </a:r>
            <a:r>
              <a:rPr lang="fi-FI" dirty="0" err="1"/>
              <a:t>consectetur</a:t>
            </a:r>
            <a:r>
              <a:rPr lang="fi-FI" dirty="0"/>
              <a:t> </a:t>
            </a:r>
            <a:r>
              <a:rPr lang="fi-FI" dirty="0" err="1"/>
              <a:t>adipiscing</a:t>
            </a:r>
            <a:r>
              <a:rPr lang="fi-FI" dirty="0"/>
              <a:t> elit, </a:t>
            </a:r>
            <a:r>
              <a:rPr lang="fi-FI" dirty="0" err="1"/>
              <a:t>sed</a:t>
            </a:r>
            <a:r>
              <a:rPr lang="fi-FI" dirty="0"/>
              <a:t> </a:t>
            </a:r>
            <a:r>
              <a:rPr lang="fi-FI" dirty="0" err="1"/>
              <a:t>do</a:t>
            </a:r>
            <a:r>
              <a:rPr lang="fi-FI" dirty="0"/>
              <a:t> </a:t>
            </a:r>
            <a:r>
              <a:rPr lang="fi-FI" dirty="0" err="1"/>
              <a:t>eiusmod</a:t>
            </a:r>
            <a:r>
              <a:rPr lang="fi-FI" dirty="0"/>
              <a:t> </a:t>
            </a:r>
            <a:r>
              <a:rPr lang="fi-FI" dirty="0" err="1"/>
              <a:t>tempor</a:t>
            </a:r>
            <a:r>
              <a:rPr lang="fi-FI" dirty="0"/>
              <a:t> </a:t>
            </a:r>
            <a:r>
              <a:rPr lang="fi-FI" dirty="0" err="1"/>
              <a:t>incididunt</a:t>
            </a:r>
            <a:r>
              <a:rPr lang="fi-FI" dirty="0"/>
              <a:t>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labore</a:t>
            </a:r>
            <a:r>
              <a:rPr lang="fi-FI" dirty="0"/>
              <a:t> et </a:t>
            </a:r>
            <a:r>
              <a:rPr lang="fi-FI" dirty="0" err="1"/>
              <a:t>dolore</a:t>
            </a:r>
            <a:r>
              <a:rPr lang="fi-FI" dirty="0"/>
              <a:t> magna </a:t>
            </a:r>
            <a:r>
              <a:rPr lang="fi-FI" dirty="0" err="1"/>
              <a:t>aliqua</a:t>
            </a:r>
            <a:r>
              <a:rPr lang="fi-FI" dirty="0"/>
              <a:t>.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enim</a:t>
            </a:r>
            <a:r>
              <a:rPr lang="fi-FI" dirty="0"/>
              <a:t> </a:t>
            </a:r>
            <a:r>
              <a:rPr lang="fi-FI" dirty="0" err="1"/>
              <a:t>ad</a:t>
            </a:r>
            <a:r>
              <a:rPr lang="fi-FI" dirty="0"/>
              <a:t> </a:t>
            </a:r>
            <a:r>
              <a:rPr lang="fi-FI" dirty="0" err="1"/>
              <a:t>minim</a:t>
            </a:r>
            <a:r>
              <a:rPr lang="fi-FI" dirty="0"/>
              <a:t> </a:t>
            </a:r>
            <a:r>
              <a:rPr lang="fi-FI" dirty="0" err="1"/>
              <a:t>veniam</a:t>
            </a:r>
            <a:r>
              <a:rPr lang="fi-FI" dirty="0"/>
              <a:t>, </a:t>
            </a:r>
            <a:r>
              <a:rPr lang="fi-FI" dirty="0" err="1"/>
              <a:t>quis</a:t>
            </a:r>
            <a:r>
              <a:rPr lang="fi-FI" dirty="0"/>
              <a:t> </a:t>
            </a:r>
            <a:r>
              <a:rPr lang="fi-FI" dirty="0" err="1"/>
              <a:t>nostrud</a:t>
            </a:r>
            <a:r>
              <a:rPr lang="fi-FI" dirty="0"/>
              <a:t> </a:t>
            </a:r>
            <a:r>
              <a:rPr lang="fi-FI" dirty="0" err="1"/>
              <a:t>exercitation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17056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LOREM IPSUM DOLORES SIT AMET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</a:t>
            </a:r>
            <a:r>
              <a:rPr lang="fi-FI" dirty="0"/>
              <a:t> </a:t>
            </a:r>
            <a:r>
              <a:rPr lang="fi-FI" dirty="0" err="1"/>
              <a:t>sit</a:t>
            </a:r>
            <a:r>
              <a:rPr lang="fi-FI" dirty="0"/>
              <a:t> </a:t>
            </a:r>
            <a:r>
              <a:rPr lang="fi-FI" dirty="0" err="1"/>
              <a:t>amet</a:t>
            </a:r>
            <a:r>
              <a:rPr lang="fi-FI" dirty="0"/>
              <a:t>, </a:t>
            </a:r>
            <a:r>
              <a:rPr lang="fi-FI" dirty="0" err="1"/>
              <a:t>consectetur</a:t>
            </a:r>
            <a:r>
              <a:rPr lang="fi-FI" dirty="0"/>
              <a:t> </a:t>
            </a:r>
            <a:r>
              <a:rPr lang="fi-FI" dirty="0" err="1"/>
              <a:t>adipiscing</a:t>
            </a:r>
            <a:r>
              <a:rPr lang="fi-FI" dirty="0"/>
              <a:t> elit, </a:t>
            </a:r>
            <a:r>
              <a:rPr lang="fi-FI" dirty="0" err="1"/>
              <a:t>sed</a:t>
            </a:r>
            <a:r>
              <a:rPr lang="fi-FI" dirty="0"/>
              <a:t> </a:t>
            </a:r>
            <a:r>
              <a:rPr lang="fi-FI" dirty="0" err="1"/>
              <a:t>do</a:t>
            </a:r>
            <a:r>
              <a:rPr lang="fi-FI" dirty="0"/>
              <a:t> </a:t>
            </a:r>
            <a:r>
              <a:rPr lang="fi-FI" dirty="0" err="1"/>
              <a:t>eiusmod</a:t>
            </a:r>
            <a:r>
              <a:rPr lang="fi-FI" dirty="0"/>
              <a:t> </a:t>
            </a:r>
            <a:r>
              <a:rPr lang="fi-FI" dirty="0" err="1"/>
              <a:t>tempor</a:t>
            </a:r>
            <a:r>
              <a:rPr lang="fi-FI" dirty="0"/>
              <a:t> </a:t>
            </a:r>
            <a:r>
              <a:rPr lang="fi-FI" dirty="0" err="1"/>
              <a:t>incididunt</a:t>
            </a:r>
            <a:r>
              <a:rPr lang="fi-FI" dirty="0"/>
              <a:t>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labore</a:t>
            </a:r>
            <a:r>
              <a:rPr lang="fi-FI" dirty="0"/>
              <a:t> et </a:t>
            </a:r>
            <a:r>
              <a:rPr lang="fi-FI" dirty="0" err="1"/>
              <a:t>dolore</a:t>
            </a:r>
            <a:r>
              <a:rPr lang="fi-FI" dirty="0"/>
              <a:t> magna </a:t>
            </a:r>
            <a:r>
              <a:rPr lang="fi-FI" dirty="0" err="1"/>
              <a:t>aliqua</a:t>
            </a:r>
            <a:r>
              <a:rPr lang="fi-FI" dirty="0"/>
              <a:t>.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enim</a:t>
            </a:r>
            <a:r>
              <a:rPr lang="fi-FI" dirty="0"/>
              <a:t> </a:t>
            </a:r>
            <a:r>
              <a:rPr lang="fi-FI" dirty="0" err="1"/>
              <a:t>ad</a:t>
            </a:r>
            <a:r>
              <a:rPr lang="fi-FI" dirty="0"/>
              <a:t> </a:t>
            </a:r>
            <a:r>
              <a:rPr lang="fi-FI" dirty="0" err="1"/>
              <a:t>minim</a:t>
            </a:r>
            <a:r>
              <a:rPr lang="fi-FI" dirty="0"/>
              <a:t> </a:t>
            </a:r>
            <a:r>
              <a:rPr lang="fi-FI" dirty="0" err="1"/>
              <a:t>veniam</a:t>
            </a:r>
            <a:r>
              <a:rPr lang="fi-FI" dirty="0"/>
              <a:t>, </a:t>
            </a:r>
            <a:r>
              <a:rPr lang="fi-FI" dirty="0" err="1"/>
              <a:t>quis</a:t>
            </a:r>
            <a:r>
              <a:rPr lang="fi-FI" dirty="0"/>
              <a:t> </a:t>
            </a:r>
            <a:r>
              <a:rPr lang="fi-FI" dirty="0" err="1"/>
              <a:t>nostrud</a:t>
            </a:r>
            <a:r>
              <a:rPr lang="fi-FI" dirty="0"/>
              <a:t> </a:t>
            </a:r>
            <a:r>
              <a:rPr lang="fi-FI" dirty="0" err="1"/>
              <a:t>exercitation</a:t>
            </a:r>
            <a:r>
              <a:rPr lang="fi-FI" dirty="0"/>
              <a:t> </a:t>
            </a:r>
            <a:r>
              <a:rPr lang="fi-FI" dirty="0" err="1"/>
              <a:t>ullamco</a:t>
            </a:r>
            <a:r>
              <a:rPr lang="fi-FI" dirty="0"/>
              <a:t> </a:t>
            </a:r>
            <a:r>
              <a:rPr lang="fi-FI" dirty="0" err="1"/>
              <a:t>laboris</a:t>
            </a:r>
            <a:r>
              <a:rPr lang="fi-FI" dirty="0"/>
              <a:t> </a:t>
            </a:r>
            <a:r>
              <a:rPr lang="fi-FI" dirty="0" err="1"/>
              <a:t>nisi</a:t>
            </a:r>
            <a:r>
              <a:rPr lang="fi-FI" dirty="0"/>
              <a:t>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aliquip</a:t>
            </a:r>
            <a:r>
              <a:rPr lang="fi-FI" dirty="0"/>
              <a:t> ex </a:t>
            </a:r>
            <a:r>
              <a:rPr lang="fi-FI" dirty="0" err="1"/>
              <a:t>ea</a:t>
            </a:r>
            <a:r>
              <a:rPr lang="fi-FI" dirty="0"/>
              <a:t> </a:t>
            </a:r>
            <a:r>
              <a:rPr lang="fi-FI" dirty="0" err="1"/>
              <a:t>commodo</a:t>
            </a:r>
            <a:r>
              <a:rPr lang="fi-FI" dirty="0"/>
              <a:t> </a:t>
            </a:r>
            <a:r>
              <a:rPr lang="fi-FI" dirty="0" err="1"/>
              <a:t>consequat</a:t>
            </a:r>
            <a:r>
              <a:rPr lang="fi-FI" dirty="0"/>
              <a:t>. </a:t>
            </a:r>
          </a:p>
          <a:p>
            <a:endParaRPr lang="fi-FI" dirty="0"/>
          </a:p>
          <a:p>
            <a:r>
              <a:rPr lang="fi-FI" dirty="0" err="1"/>
              <a:t>Duis</a:t>
            </a:r>
            <a:r>
              <a:rPr lang="fi-FI" dirty="0"/>
              <a:t> </a:t>
            </a:r>
            <a:r>
              <a:rPr lang="fi-FI" dirty="0" err="1"/>
              <a:t>aute</a:t>
            </a:r>
            <a:r>
              <a:rPr lang="fi-FI" dirty="0"/>
              <a:t> </a:t>
            </a:r>
            <a:r>
              <a:rPr lang="fi-FI" dirty="0" err="1"/>
              <a:t>irure</a:t>
            </a:r>
            <a:r>
              <a:rPr lang="fi-FI" dirty="0"/>
              <a:t> </a:t>
            </a:r>
            <a:r>
              <a:rPr lang="fi-FI" dirty="0" err="1"/>
              <a:t>dolor</a:t>
            </a:r>
            <a:r>
              <a:rPr lang="fi-FI" dirty="0"/>
              <a:t> in </a:t>
            </a:r>
            <a:r>
              <a:rPr lang="fi-FI" dirty="0" err="1"/>
              <a:t>reprehenderit</a:t>
            </a:r>
            <a:r>
              <a:rPr lang="fi-FI" dirty="0"/>
              <a:t> in </a:t>
            </a:r>
            <a:r>
              <a:rPr lang="fi-FI" dirty="0" err="1"/>
              <a:t>voluptate</a:t>
            </a:r>
            <a:r>
              <a:rPr lang="fi-FI" dirty="0"/>
              <a:t> </a:t>
            </a:r>
            <a:r>
              <a:rPr lang="fi-FI" dirty="0" err="1"/>
              <a:t>velit</a:t>
            </a:r>
            <a:r>
              <a:rPr lang="fi-FI" dirty="0"/>
              <a:t> </a:t>
            </a:r>
            <a:r>
              <a:rPr lang="fi-FI" dirty="0" err="1"/>
              <a:t>esse</a:t>
            </a:r>
            <a:r>
              <a:rPr lang="fi-FI" dirty="0"/>
              <a:t> </a:t>
            </a:r>
            <a:r>
              <a:rPr lang="fi-FI" dirty="0" err="1"/>
              <a:t>cillum</a:t>
            </a:r>
            <a:r>
              <a:rPr lang="fi-FI" dirty="0"/>
              <a:t> </a:t>
            </a:r>
            <a:r>
              <a:rPr lang="fi-FI" dirty="0" err="1"/>
              <a:t>dolore</a:t>
            </a:r>
            <a:r>
              <a:rPr lang="fi-FI" dirty="0"/>
              <a:t> </a:t>
            </a:r>
            <a:r>
              <a:rPr lang="fi-FI" dirty="0" err="1"/>
              <a:t>eu</a:t>
            </a:r>
            <a:r>
              <a:rPr lang="fi-FI" dirty="0"/>
              <a:t> </a:t>
            </a:r>
            <a:r>
              <a:rPr lang="fi-FI" dirty="0" err="1"/>
              <a:t>fugiat</a:t>
            </a:r>
            <a:r>
              <a:rPr lang="fi-FI" dirty="0"/>
              <a:t> </a:t>
            </a:r>
            <a:r>
              <a:rPr lang="fi-FI" dirty="0" err="1"/>
              <a:t>nulla</a:t>
            </a:r>
            <a:r>
              <a:rPr lang="fi-FI" dirty="0"/>
              <a:t> </a:t>
            </a:r>
            <a:r>
              <a:rPr lang="fi-FI" dirty="0" err="1"/>
              <a:t>pariatur</a:t>
            </a:r>
            <a:r>
              <a:rPr lang="fi-FI" dirty="0"/>
              <a:t>. </a:t>
            </a:r>
            <a:r>
              <a:rPr lang="fi-FI" dirty="0" err="1"/>
              <a:t>Excepteur</a:t>
            </a:r>
            <a:r>
              <a:rPr lang="fi-FI" dirty="0"/>
              <a:t> </a:t>
            </a:r>
            <a:r>
              <a:rPr lang="fi-FI" dirty="0" err="1"/>
              <a:t>sint</a:t>
            </a:r>
            <a:r>
              <a:rPr lang="fi-FI" dirty="0"/>
              <a:t> </a:t>
            </a:r>
            <a:r>
              <a:rPr lang="fi-FI" dirty="0" err="1"/>
              <a:t>occaecat</a:t>
            </a:r>
            <a:r>
              <a:rPr lang="fi-FI" dirty="0"/>
              <a:t> </a:t>
            </a:r>
            <a:r>
              <a:rPr lang="fi-FI" dirty="0" err="1"/>
              <a:t>cupidatat</a:t>
            </a:r>
            <a:r>
              <a:rPr lang="fi-FI" dirty="0"/>
              <a:t> </a:t>
            </a:r>
            <a:r>
              <a:rPr lang="fi-FI" dirty="0" err="1"/>
              <a:t>non</a:t>
            </a:r>
            <a:r>
              <a:rPr lang="fi-FI" dirty="0"/>
              <a:t> </a:t>
            </a:r>
            <a:r>
              <a:rPr lang="fi-FI" dirty="0" err="1"/>
              <a:t>proident</a:t>
            </a:r>
            <a:r>
              <a:rPr lang="fi-FI" dirty="0"/>
              <a:t>, </a:t>
            </a:r>
            <a:r>
              <a:rPr lang="fi-FI" dirty="0" err="1"/>
              <a:t>sunt</a:t>
            </a:r>
            <a:r>
              <a:rPr lang="fi-FI" dirty="0"/>
              <a:t> in </a:t>
            </a:r>
            <a:r>
              <a:rPr lang="fi-FI" dirty="0" err="1"/>
              <a:t>culpa</a:t>
            </a:r>
            <a:r>
              <a:rPr lang="fi-FI" dirty="0"/>
              <a:t> </a:t>
            </a:r>
            <a:r>
              <a:rPr lang="fi-FI" dirty="0" err="1"/>
              <a:t>qui</a:t>
            </a:r>
            <a:r>
              <a:rPr lang="fi-FI" dirty="0"/>
              <a:t> </a:t>
            </a:r>
            <a:r>
              <a:rPr lang="fi-FI" dirty="0" err="1"/>
              <a:t>officia</a:t>
            </a:r>
            <a:r>
              <a:rPr lang="fi-FI" dirty="0"/>
              <a:t> </a:t>
            </a:r>
            <a:r>
              <a:rPr lang="fi-FI" dirty="0" err="1"/>
              <a:t>deserunt</a:t>
            </a:r>
            <a:r>
              <a:rPr lang="fi-FI" dirty="0"/>
              <a:t> mollit </a:t>
            </a:r>
            <a:r>
              <a:rPr lang="fi-FI" dirty="0" err="1"/>
              <a:t>anim</a:t>
            </a:r>
            <a:r>
              <a:rPr lang="fi-FI" dirty="0"/>
              <a:t> id </a:t>
            </a:r>
            <a:r>
              <a:rPr lang="fi-FI" dirty="0" err="1"/>
              <a:t>est</a:t>
            </a:r>
            <a:r>
              <a:rPr lang="fi-FI" dirty="0"/>
              <a:t> </a:t>
            </a:r>
            <a:r>
              <a:rPr lang="fi-FI" dirty="0" err="1"/>
              <a:t>laborum</a:t>
            </a:r>
            <a:r>
              <a:rPr lang="fi-FI" dirty="0"/>
              <a:t>.</a:t>
            </a:r>
          </a:p>
          <a:p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</a:t>
            </a:r>
            <a:r>
              <a:rPr lang="fi-FI" dirty="0"/>
              <a:t> </a:t>
            </a:r>
            <a:r>
              <a:rPr lang="fi-FI" dirty="0" err="1"/>
              <a:t>sit</a:t>
            </a:r>
            <a:r>
              <a:rPr lang="fi-FI" dirty="0"/>
              <a:t> </a:t>
            </a:r>
            <a:r>
              <a:rPr lang="fi-FI" dirty="0" err="1"/>
              <a:t>amet</a:t>
            </a:r>
            <a:r>
              <a:rPr lang="fi-FI" dirty="0"/>
              <a:t>, </a:t>
            </a:r>
            <a:r>
              <a:rPr lang="fi-FI" dirty="0" err="1"/>
              <a:t>consectetur</a:t>
            </a:r>
            <a:r>
              <a:rPr lang="fi-FI" dirty="0"/>
              <a:t> </a:t>
            </a:r>
            <a:r>
              <a:rPr lang="fi-FI" dirty="0" err="1"/>
              <a:t>adipiscing</a:t>
            </a:r>
            <a:r>
              <a:rPr lang="fi-FI" dirty="0"/>
              <a:t> elit, </a:t>
            </a:r>
            <a:r>
              <a:rPr lang="fi-FI" dirty="0" err="1"/>
              <a:t>sed</a:t>
            </a:r>
            <a:r>
              <a:rPr lang="fi-FI" dirty="0"/>
              <a:t> </a:t>
            </a:r>
            <a:r>
              <a:rPr lang="fi-FI" dirty="0" err="1"/>
              <a:t>do</a:t>
            </a:r>
            <a:r>
              <a:rPr lang="fi-FI" dirty="0"/>
              <a:t> </a:t>
            </a:r>
            <a:r>
              <a:rPr lang="fi-FI" dirty="0" err="1"/>
              <a:t>eiusmod</a:t>
            </a:r>
            <a:r>
              <a:rPr lang="fi-FI" dirty="0"/>
              <a:t> </a:t>
            </a:r>
            <a:r>
              <a:rPr lang="fi-FI" dirty="0" err="1"/>
              <a:t>tempor</a:t>
            </a:r>
            <a:r>
              <a:rPr lang="fi-FI" dirty="0"/>
              <a:t> </a:t>
            </a:r>
            <a:r>
              <a:rPr lang="fi-FI" dirty="0" err="1"/>
              <a:t>incididunt</a:t>
            </a:r>
            <a:r>
              <a:rPr lang="fi-FI" dirty="0"/>
              <a:t>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labore</a:t>
            </a:r>
            <a:r>
              <a:rPr lang="fi-FI" dirty="0"/>
              <a:t> et </a:t>
            </a:r>
            <a:r>
              <a:rPr lang="fi-FI" dirty="0" err="1"/>
              <a:t>dolore</a:t>
            </a:r>
            <a:r>
              <a:rPr lang="fi-FI" dirty="0"/>
              <a:t> magna </a:t>
            </a:r>
            <a:r>
              <a:rPr lang="fi-FI" dirty="0" err="1"/>
              <a:t>aliqua</a:t>
            </a:r>
            <a:r>
              <a:rPr lang="fi-FI" dirty="0"/>
              <a:t>.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enim</a:t>
            </a:r>
            <a:r>
              <a:rPr lang="fi-FI" dirty="0"/>
              <a:t> </a:t>
            </a:r>
            <a:r>
              <a:rPr lang="fi-FI" dirty="0" err="1"/>
              <a:t>ad</a:t>
            </a:r>
            <a:r>
              <a:rPr lang="fi-FI" dirty="0"/>
              <a:t> </a:t>
            </a:r>
            <a:r>
              <a:rPr lang="fi-FI" dirty="0" err="1"/>
              <a:t>minim</a:t>
            </a:r>
            <a:r>
              <a:rPr lang="fi-FI" dirty="0"/>
              <a:t> </a:t>
            </a:r>
            <a:r>
              <a:rPr lang="fi-FI" dirty="0" err="1"/>
              <a:t>veniam</a:t>
            </a:r>
            <a:r>
              <a:rPr lang="fi-FI" dirty="0"/>
              <a:t>, </a:t>
            </a:r>
            <a:r>
              <a:rPr lang="fi-FI" dirty="0" err="1"/>
              <a:t>quis</a:t>
            </a:r>
            <a:r>
              <a:rPr lang="fi-FI" dirty="0"/>
              <a:t> </a:t>
            </a:r>
            <a:r>
              <a:rPr lang="fi-FI" dirty="0" err="1"/>
              <a:t>nostrud</a:t>
            </a:r>
            <a:r>
              <a:rPr lang="fi-FI" dirty="0"/>
              <a:t> </a:t>
            </a:r>
            <a:r>
              <a:rPr lang="fi-FI" dirty="0" err="1"/>
              <a:t>exercitation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48964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</a:t>
            </a:r>
            <a:r>
              <a:rPr lang="fi-FI" dirty="0"/>
              <a:t> </a:t>
            </a:r>
            <a:r>
              <a:rPr lang="fi-FI" dirty="0" err="1"/>
              <a:t>sit</a:t>
            </a:r>
            <a:r>
              <a:rPr lang="fi-FI" dirty="0"/>
              <a:t> </a:t>
            </a:r>
            <a:r>
              <a:rPr lang="fi-FI" dirty="0" err="1"/>
              <a:t>amet</a:t>
            </a:r>
            <a:r>
              <a:rPr lang="fi-FI" dirty="0"/>
              <a:t>, </a:t>
            </a:r>
            <a:r>
              <a:rPr lang="fi-FI" dirty="0" err="1"/>
              <a:t>consectetur</a:t>
            </a:r>
            <a:r>
              <a:rPr lang="fi-FI" dirty="0"/>
              <a:t> </a:t>
            </a:r>
            <a:r>
              <a:rPr lang="fi-FI" dirty="0" err="1"/>
              <a:t>adipiscing</a:t>
            </a:r>
            <a:r>
              <a:rPr lang="fi-FI" dirty="0"/>
              <a:t> elit, </a:t>
            </a:r>
            <a:r>
              <a:rPr lang="fi-FI" dirty="0" err="1"/>
              <a:t>sed</a:t>
            </a:r>
            <a:r>
              <a:rPr lang="fi-FI" dirty="0"/>
              <a:t> </a:t>
            </a:r>
            <a:r>
              <a:rPr lang="fi-FI" dirty="0" err="1"/>
              <a:t>do</a:t>
            </a:r>
            <a:r>
              <a:rPr lang="fi-FI" dirty="0"/>
              <a:t> </a:t>
            </a:r>
            <a:r>
              <a:rPr lang="fi-FI" dirty="0" err="1"/>
              <a:t>eiusmod</a:t>
            </a:r>
            <a:r>
              <a:rPr lang="fi-FI" dirty="0"/>
              <a:t> </a:t>
            </a:r>
            <a:r>
              <a:rPr lang="fi-FI" dirty="0" err="1"/>
              <a:t>tempor</a:t>
            </a:r>
            <a:r>
              <a:rPr lang="fi-FI" dirty="0"/>
              <a:t> </a:t>
            </a:r>
            <a:r>
              <a:rPr lang="fi-FI" dirty="0" err="1"/>
              <a:t>incididunt</a:t>
            </a:r>
            <a:r>
              <a:rPr lang="fi-FI" dirty="0"/>
              <a:t>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labore</a:t>
            </a:r>
            <a:r>
              <a:rPr lang="fi-FI" dirty="0"/>
              <a:t> et </a:t>
            </a:r>
            <a:r>
              <a:rPr lang="fi-FI" dirty="0" err="1"/>
              <a:t>dolore</a:t>
            </a:r>
            <a:r>
              <a:rPr lang="fi-FI" dirty="0"/>
              <a:t> magna </a:t>
            </a:r>
            <a:r>
              <a:rPr lang="fi-FI" dirty="0" err="1"/>
              <a:t>aliqua</a:t>
            </a:r>
            <a:r>
              <a:rPr lang="fi-FI" dirty="0"/>
              <a:t>.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enim</a:t>
            </a:r>
            <a:r>
              <a:rPr lang="fi-FI" dirty="0"/>
              <a:t> </a:t>
            </a:r>
            <a:r>
              <a:rPr lang="fi-FI" dirty="0" err="1"/>
              <a:t>ad</a:t>
            </a:r>
            <a:r>
              <a:rPr lang="fi-FI" dirty="0"/>
              <a:t> </a:t>
            </a:r>
            <a:r>
              <a:rPr lang="fi-FI" dirty="0" err="1"/>
              <a:t>minim</a:t>
            </a:r>
            <a:r>
              <a:rPr lang="fi-FI" dirty="0"/>
              <a:t> </a:t>
            </a:r>
            <a:r>
              <a:rPr lang="fi-FI" dirty="0" err="1"/>
              <a:t>veniam</a:t>
            </a:r>
            <a:r>
              <a:rPr lang="fi-FI" dirty="0"/>
              <a:t>, </a:t>
            </a:r>
            <a:r>
              <a:rPr lang="fi-FI" dirty="0" err="1"/>
              <a:t>quis</a:t>
            </a:r>
            <a:r>
              <a:rPr lang="fi-FI" dirty="0"/>
              <a:t> </a:t>
            </a:r>
            <a:r>
              <a:rPr lang="fi-FI" dirty="0" err="1"/>
              <a:t>nostrud</a:t>
            </a:r>
            <a:r>
              <a:rPr lang="fi-FI" dirty="0"/>
              <a:t> </a:t>
            </a:r>
            <a:r>
              <a:rPr lang="fi-FI" dirty="0" err="1"/>
              <a:t>exercitation</a:t>
            </a:r>
            <a:r>
              <a:rPr lang="fi-FI" dirty="0"/>
              <a:t> </a:t>
            </a:r>
            <a:r>
              <a:rPr lang="fi-FI" dirty="0" err="1"/>
              <a:t>ullamco</a:t>
            </a:r>
            <a:r>
              <a:rPr lang="fi-FI" dirty="0"/>
              <a:t> </a:t>
            </a:r>
            <a:r>
              <a:rPr lang="fi-FI" dirty="0" err="1"/>
              <a:t>laboris</a:t>
            </a:r>
            <a:r>
              <a:rPr lang="fi-FI" dirty="0"/>
              <a:t> </a:t>
            </a:r>
            <a:r>
              <a:rPr lang="fi-FI" dirty="0" err="1"/>
              <a:t>nisi</a:t>
            </a:r>
            <a:r>
              <a:rPr lang="fi-FI" dirty="0"/>
              <a:t> </a:t>
            </a:r>
            <a:r>
              <a:rPr lang="fi-FI" dirty="0" err="1"/>
              <a:t>ut</a:t>
            </a:r>
            <a:r>
              <a:rPr lang="fi-FI" dirty="0"/>
              <a:t> </a:t>
            </a:r>
            <a:r>
              <a:rPr lang="fi-FI" dirty="0" err="1"/>
              <a:t>aliquip</a:t>
            </a:r>
            <a:r>
              <a:rPr lang="fi-FI" dirty="0"/>
              <a:t> ex </a:t>
            </a:r>
            <a:r>
              <a:rPr lang="fi-FI" dirty="0" err="1"/>
              <a:t>ea</a:t>
            </a:r>
            <a:r>
              <a:rPr lang="fi-FI" dirty="0"/>
              <a:t> </a:t>
            </a:r>
            <a:r>
              <a:rPr lang="fi-FI" dirty="0" err="1"/>
              <a:t>commodo</a:t>
            </a:r>
            <a:r>
              <a:rPr lang="fi-FI" dirty="0"/>
              <a:t> </a:t>
            </a:r>
            <a:r>
              <a:rPr lang="fi-FI" dirty="0" err="1"/>
              <a:t>consequat</a:t>
            </a:r>
            <a:r>
              <a:rPr lang="fi-FI" dirty="0"/>
              <a:t>. </a:t>
            </a:r>
          </a:p>
          <a:p>
            <a:endParaRPr lang="fi-FI" dirty="0"/>
          </a:p>
          <a:p>
            <a:r>
              <a:rPr lang="fi-FI" dirty="0" err="1"/>
              <a:t>Duis</a:t>
            </a:r>
            <a:r>
              <a:rPr lang="fi-FI" dirty="0"/>
              <a:t> </a:t>
            </a:r>
            <a:r>
              <a:rPr lang="fi-FI" dirty="0" err="1"/>
              <a:t>aute</a:t>
            </a:r>
            <a:r>
              <a:rPr lang="fi-FI" dirty="0"/>
              <a:t> </a:t>
            </a:r>
            <a:r>
              <a:rPr lang="fi-FI" dirty="0" err="1"/>
              <a:t>irure</a:t>
            </a:r>
            <a:r>
              <a:rPr lang="fi-FI" dirty="0"/>
              <a:t> </a:t>
            </a:r>
            <a:r>
              <a:rPr lang="fi-FI" dirty="0" err="1"/>
              <a:t>dolor</a:t>
            </a:r>
            <a:r>
              <a:rPr lang="fi-FI" dirty="0"/>
              <a:t> in </a:t>
            </a:r>
            <a:r>
              <a:rPr lang="fi-FI" dirty="0" err="1"/>
              <a:t>reprehenderit</a:t>
            </a:r>
            <a:r>
              <a:rPr lang="fi-FI" dirty="0"/>
              <a:t> in </a:t>
            </a:r>
            <a:r>
              <a:rPr lang="fi-FI" dirty="0" err="1"/>
              <a:t>voluptate</a:t>
            </a:r>
            <a:r>
              <a:rPr lang="fi-FI" dirty="0"/>
              <a:t> </a:t>
            </a:r>
            <a:r>
              <a:rPr lang="fi-FI" dirty="0" err="1"/>
              <a:t>velit</a:t>
            </a:r>
            <a:r>
              <a:rPr lang="fi-FI" dirty="0"/>
              <a:t> </a:t>
            </a:r>
            <a:r>
              <a:rPr lang="fi-FI" dirty="0" err="1"/>
              <a:t>esse</a:t>
            </a:r>
            <a:r>
              <a:rPr lang="fi-FI" dirty="0"/>
              <a:t> </a:t>
            </a:r>
            <a:r>
              <a:rPr lang="fi-FI" dirty="0" err="1"/>
              <a:t>cillum</a:t>
            </a:r>
            <a:r>
              <a:rPr lang="fi-FI" dirty="0"/>
              <a:t> </a:t>
            </a:r>
            <a:r>
              <a:rPr lang="fi-FI" dirty="0" err="1"/>
              <a:t>dolore</a:t>
            </a:r>
            <a:r>
              <a:rPr lang="fi-FI" dirty="0"/>
              <a:t> </a:t>
            </a:r>
            <a:r>
              <a:rPr lang="fi-FI" dirty="0" err="1"/>
              <a:t>eu</a:t>
            </a:r>
            <a:r>
              <a:rPr lang="fi-FI" dirty="0"/>
              <a:t> </a:t>
            </a:r>
            <a:r>
              <a:rPr lang="fi-FI" dirty="0" err="1"/>
              <a:t>fugiat</a:t>
            </a:r>
            <a:r>
              <a:rPr lang="fi-FI" dirty="0"/>
              <a:t> </a:t>
            </a:r>
            <a:r>
              <a:rPr lang="fi-FI" dirty="0" err="1"/>
              <a:t>nulla</a:t>
            </a:r>
            <a:r>
              <a:rPr lang="fi-FI" dirty="0"/>
              <a:t> </a:t>
            </a:r>
            <a:r>
              <a:rPr lang="fi-FI" dirty="0" err="1"/>
              <a:t>pariatur</a:t>
            </a:r>
            <a:r>
              <a:rPr lang="fi-FI" dirty="0"/>
              <a:t>. </a:t>
            </a:r>
            <a:r>
              <a:rPr lang="fi-FI" dirty="0" err="1"/>
              <a:t>Excepteur</a:t>
            </a:r>
            <a:r>
              <a:rPr lang="fi-FI" dirty="0"/>
              <a:t> </a:t>
            </a:r>
            <a:r>
              <a:rPr lang="fi-FI" dirty="0" err="1"/>
              <a:t>sint</a:t>
            </a:r>
            <a:r>
              <a:rPr lang="fi-FI" dirty="0"/>
              <a:t> </a:t>
            </a:r>
            <a:r>
              <a:rPr lang="fi-FI" dirty="0" err="1"/>
              <a:t>occaecat</a:t>
            </a:r>
            <a:r>
              <a:rPr lang="fi-FI" dirty="0"/>
              <a:t> </a:t>
            </a:r>
            <a:r>
              <a:rPr lang="fi-FI" dirty="0" err="1"/>
              <a:t>cupidatat</a:t>
            </a:r>
            <a:r>
              <a:rPr lang="fi-FI" dirty="0"/>
              <a:t> </a:t>
            </a:r>
            <a:r>
              <a:rPr lang="fi-FI" dirty="0" err="1"/>
              <a:t>non</a:t>
            </a:r>
            <a:r>
              <a:rPr lang="fi-FI" dirty="0"/>
              <a:t> </a:t>
            </a:r>
            <a:r>
              <a:rPr lang="fi-FI" dirty="0" err="1"/>
              <a:t>proident</a:t>
            </a:r>
            <a:r>
              <a:rPr lang="fi-FI" dirty="0"/>
              <a:t>, </a:t>
            </a:r>
            <a:r>
              <a:rPr lang="fi-FI" dirty="0" err="1"/>
              <a:t>sunt</a:t>
            </a:r>
            <a:r>
              <a:rPr lang="fi-FI" dirty="0"/>
              <a:t> in </a:t>
            </a:r>
            <a:r>
              <a:rPr lang="fi-FI" dirty="0" err="1"/>
              <a:t>culpa</a:t>
            </a:r>
            <a:r>
              <a:rPr lang="fi-FI" dirty="0"/>
              <a:t> </a:t>
            </a:r>
            <a:r>
              <a:rPr lang="fi-FI" dirty="0" err="1"/>
              <a:t>qui</a:t>
            </a:r>
            <a:r>
              <a:rPr lang="fi-FI" dirty="0"/>
              <a:t> </a:t>
            </a:r>
            <a:r>
              <a:rPr lang="fi-FI" dirty="0" err="1"/>
              <a:t>officia</a:t>
            </a:r>
            <a:r>
              <a:rPr lang="fi-FI" dirty="0"/>
              <a:t> </a:t>
            </a:r>
            <a:r>
              <a:rPr lang="fi-FI" dirty="0" err="1"/>
              <a:t>deserunt</a:t>
            </a:r>
            <a:r>
              <a:rPr lang="fi-FI" dirty="0"/>
              <a:t> mollit </a:t>
            </a:r>
            <a:r>
              <a:rPr lang="fi-FI" dirty="0" err="1"/>
              <a:t>anim</a:t>
            </a:r>
            <a:r>
              <a:rPr lang="fi-FI" dirty="0"/>
              <a:t> id </a:t>
            </a:r>
            <a:r>
              <a:rPr lang="fi-FI" dirty="0" err="1"/>
              <a:t>est</a:t>
            </a:r>
            <a:r>
              <a:rPr lang="fi-FI" dirty="0"/>
              <a:t> </a:t>
            </a:r>
            <a:r>
              <a:rPr lang="fi-FI" dirty="0" err="1"/>
              <a:t>laborum</a:t>
            </a:r>
            <a:r>
              <a:rPr lang="fi-FI" dirty="0"/>
              <a:t>.</a:t>
            </a:r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LOREM IPSUM DOLORES SIT AMET</a:t>
            </a:r>
          </a:p>
        </p:txBody>
      </p:sp>
    </p:spTree>
    <p:extLst>
      <p:ext uri="{BB962C8B-B14F-4D97-AF65-F5344CB8AC3E}">
        <p14:creationId xmlns:p14="http://schemas.microsoft.com/office/powerpoint/2010/main" val="830414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3057</TotalTime>
  <Words>1141</Words>
  <Application>Microsoft Office PowerPoint</Application>
  <PresentationFormat>Laajakuva</PresentationFormat>
  <Paragraphs>66</Paragraphs>
  <Slides>22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22</vt:i4>
      </vt:variant>
    </vt:vector>
  </HeadingPairs>
  <TitlesOfParts>
    <vt:vector size="26" baseType="lpstr">
      <vt:lpstr>Arial</vt:lpstr>
      <vt:lpstr>Arial Black</vt:lpstr>
      <vt:lpstr>Calibri</vt:lpstr>
      <vt:lpstr>Office-teema</vt:lpstr>
      <vt:lpstr>PowerPoint-esitys</vt:lpstr>
      <vt:lpstr>OTSIKKO LOREM IPSUM DOLOR</vt:lpstr>
      <vt:lpstr>OTSIKKO LOREM IPSUM DOLOR</vt:lpstr>
      <vt:lpstr>OTSIKKO LOREM IPSUM DOLOR</vt:lpstr>
      <vt:lpstr>OTSIKKO LOREM IPSUM DOLOR</vt:lpstr>
      <vt:lpstr>LOREM IPSUM DOLORES SIT AMET</vt:lpstr>
      <vt:lpstr>LOREM IPSUM DOLORES SIT AMET</vt:lpstr>
      <vt:lpstr>LOREM IPSUM DOLORES SIT AMET</vt:lpstr>
      <vt:lpstr>LOREM IPSUM DOLORES SIT AMET</vt:lpstr>
      <vt:lpstr>LOREM IPSUM DOLORES SIT AMET</vt:lpstr>
      <vt:lpstr>LOREM IPSUM DOLORES SIT AMET</vt:lpstr>
      <vt:lpstr>LOREM IPSUM DOLORES SIT AMET</vt:lpstr>
      <vt:lpstr>LOREM IPSUM DOLORES SIT AMET</vt:lpstr>
      <vt:lpstr>LOREM IPSUM DOLORES SIT AMET</vt:lpstr>
      <vt:lpstr>LOREM IPSUM DOLORES SIT AMET</vt:lpstr>
      <vt:lpstr>LOREM IPSUM DOLORES SIT AMET</vt:lpstr>
      <vt:lpstr>LOREM IPSUM DOLORES SIT AMET</vt:lpstr>
      <vt:lpstr>LOREM IPSUM DOLORES SIT AMET</vt:lpstr>
      <vt:lpstr>KIITOS</vt:lpstr>
      <vt:lpstr>KIITOS</vt:lpstr>
      <vt:lpstr>KIITOS</vt:lpstr>
      <vt:lpstr>KIITOS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Harri</dc:creator>
  <cp:lastModifiedBy>Vilen Anna</cp:lastModifiedBy>
  <cp:revision>22</cp:revision>
  <dcterms:created xsi:type="dcterms:W3CDTF">2018-02-07T12:48:04Z</dcterms:created>
  <dcterms:modified xsi:type="dcterms:W3CDTF">2018-02-19T05:23:49Z</dcterms:modified>
</cp:coreProperties>
</file>