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924" r:id="rId1"/>
  </p:sldMasterIdLst>
  <p:notesMasterIdLst>
    <p:notesMasterId r:id="rId7"/>
  </p:notesMasterIdLst>
  <p:handoutMasterIdLst>
    <p:handoutMasterId r:id="rId8"/>
  </p:handoutMasterIdLst>
  <p:sldIdLst>
    <p:sldId id="256" r:id="rId2"/>
    <p:sldId id="260" r:id="rId3"/>
    <p:sldId id="257" r:id="rId4"/>
    <p:sldId id="262" r:id="rId5"/>
    <p:sldId id="263" r:id="rId6"/>
  </p:sldIdLst>
  <p:sldSz cx="7199313" cy="7199313"/>
  <p:notesSz cx="6858000" cy="9144000"/>
  <p:embeddedFontLst>
    <p:embeddedFont>
      <p:font typeface="Arial Black" panose="020B0A04020102020204" pitchFamily="34" charset="0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Fredoka One" panose="02000000000000000000" pitchFamily="2" charset="0"/>
      <p:regular r:id="rId14"/>
    </p:embeddedFont>
    <p:embeddedFont>
      <p:font typeface="Roboto" panose="02000000000000000000" pitchFamily="2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586039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86039" algn="l" defTabSz="586039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72078" algn="l" defTabSz="586039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58117" algn="l" defTabSz="586039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44156" algn="l" defTabSz="586039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930195" algn="l" defTabSz="586039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516234" algn="l" defTabSz="586039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102273" algn="l" defTabSz="586039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688312" algn="l" defTabSz="586039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40" userDrawn="1">
          <p15:clr>
            <a:srgbClr val="A4A3A4"/>
          </p15:clr>
        </p15:guide>
        <p15:guide id="2" pos="1120" userDrawn="1">
          <p15:clr>
            <a:srgbClr val="A4A3A4"/>
          </p15:clr>
        </p15:guide>
        <p15:guide id="3" orient="horz" pos="2268" userDrawn="1">
          <p15:clr>
            <a:srgbClr val="A4A3A4"/>
          </p15:clr>
        </p15:guide>
        <p15:guide id="4" pos="22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707"/>
    <a:srgbClr val="FFC609"/>
    <a:srgbClr val="24A9BB"/>
    <a:srgbClr val="28A5B7"/>
    <a:srgbClr val="60B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5"/>
    <p:restoredTop sz="94610"/>
  </p:normalViewPr>
  <p:slideViewPr>
    <p:cSldViewPr snapToGrid="0" snapToObjects="1">
      <p:cViewPr varScale="1">
        <p:scale>
          <a:sx n="103" d="100"/>
          <a:sy n="103" d="100"/>
        </p:scale>
        <p:origin x="2430" y="102"/>
      </p:cViewPr>
      <p:guideLst>
        <p:guide orient="horz" pos="2640"/>
        <p:guide pos="1120"/>
        <p:guide orient="horz" pos="2268"/>
        <p:guide pos="22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C0655C-4A5A-6246-B5B4-A9B3062F3329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154E74-9297-3340-BC7D-3AE6ECD1F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1688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D1D2A-EF77-1849-B249-3526BA33AB30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AEBB24-3868-9F47-AE20-CED095FC3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039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2D282D83-3407-EC43-8678-C1D1E2B277C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41355" y="2354783"/>
            <a:ext cx="720000" cy="468000"/>
          </a:xfrm>
          <a:prstGeom prst="rect">
            <a:avLst/>
          </a:prstGeom>
          <a:solidFill>
            <a:srgbClr val="FFC609"/>
          </a:solidFill>
        </p:spPr>
        <p:txBody>
          <a:bodyPr vert="horz" lIns="0" tIns="72000" rIns="0" bIns="72000" anchor="ctr" anchorCtr="0"/>
          <a:lstStyle>
            <a:lvl1pPr marL="16879" indent="0" algn="ctr">
              <a:lnSpc>
                <a:spcPts val="248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900" b="0">
                <a:solidFill>
                  <a:schemeClr val="tx1"/>
                </a:solidFill>
                <a:latin typeface="Fredoka One" panose="02000000000000000000" pitchFamily="2" charset="77"/>
              </a:defRPr>
            </a:lvl1pPr>
            <a:lvl2pPr marL="294334" indent="0">
              <a:buFontTx/>
              <a:buNone/>
              <a:defRPr/>
            </a:lvl2pPr>
            <a:lvl3pPr marL="547787" indent="0">
              <a:buFontTx/>
              <a:buNone/>
              <a:defRPr/>
            </a:lvl3pPr>
            <a:lvl4pPr marL="779439" indent="0">
              <a:buFontTx/>
              <a:buNone/>
              <a:defRPr/>
            </a:lvl4pPr>
            <a:lvl5pPr marL="1065597" indent="0">
              <a:buFontTx/>
              <a:buNone/>
              <a:defRPr/>
            </a:lvl5pPr>
          </a:lstStyle>
          <a:p>
            <a:pPr lvl="0"/>
            <a:r>
              <a:rPr lang="fi-FI" dirty="0"/>
              <a:t>xx %</a:t>
            </a:r>
          </a:p>
        </p:txBody>
      </p:sp>
      <p:sp>
        <p:nvSpPr>
          <p:cNvPr id="49" name="Text Placeholder 12">
            <a:extLst>
              <a:ext uri="{FF2B5EF4-FFF2-40B4-BE49-F238E27FC236}">
                <a16:creationId xmlns:a16="http://schemas.microsoft.com/office/drawing/2014/main" id="{C3E164FE-F752-6C45-BA14-658C585AC66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175112" y="2354783"/>
            <a:ext cx="720000" cy="46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72000" rIns="0" bIns="72000" anchor="ctr" anchorCtr="0"/>
          <a:lstStyle>
            <a:lvl1pPr marL="16879" indent="0" algn="ctr">
              <a:lnSpc>
                <a:spcPts val="248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900" b="0">
                <a:solidFill>
                  <a:schemeClr val="tx1"/>
                </a:solidFill>
                <a:latin typeface="Fredoka One" panose="02000000000000000000" pitchFamily="2" charset="77"/>
              </a:defRPr>
            </a:lvl1pPr>
            <a:lvl2pPr marL="294334" indent="0">
              <a:buFontTx/>
              <a:buNone/>
              <a:defRPr/>
            </a:lvl2pPr>
            <a:lvl3pPr marL="547787" indent="0">
              <a:buFontTx/>
              <a:buNone/>
              <a:defRPr/>
            </a:lvl3pPr>
            <a:lvl4pPr marL="779439" indent="0">
              <a:buFontTx/>
              <a:buNone/>
              <a:defRPr/>
            </a:lvl4pPr>
            <a:lvl5pPr marL="1065597" indent="0">
              <a:buFontTx/>
              <a:buNone/>
              <a:defRPr/>
            </a:lvl5pPr>
          </a:lstStyle>
          <a:p>
            <a:pPr lvl="0"/>
            <a:r>
              <a:rPr lang="fi-FI" dirty="0"/>
              <a:t>xx %</a:t>
            </a:r>
          </a:p>
        </p:txBody>
      </p:sp>
      <p:sp>
        <p:nvSpPr>
          <p:cNvPr id="50" name="Text Placeholder 12">
            <a:extLst>
              <a:ext uri="{FF2B5EF4-FFF2-40B4-BE49-F238E27FC236}">
                <a16:creationId xmlns:a16="http://schemas.microsoft.com/office/drawing/2014/main" id="{0B717768-B3E3-6D48-83EC-E4304D5D72C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783034" y="2354783"/>
            <a:ext cx="720000" cy="4680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0" tIns="72000" rIns="0" bIns="72000" anchor="ctr" anchorCtr="0"/>
          <a:lstStyle>
            <a:lvl1pPr marL="16879" indent="0" algn="ctr">
              <a:lnSpc>
                <a:spcPts val="248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900" b="0">
                <a:solidFill>
                  <a:schemeClr val="bg1"/>
                </a:solidFill>
                <a:latin typeface="Fredoka One" panose="02000000000000000000" pitchFamily="2" charset="77"/>
              </a:defRPr>
            </a:lvl1pPr>
            <a:lvl2pPr marL="294334" indent="0">
              <a:buFontTx/>
              <a:buNone/>
              <a:defRPr/>
            </a:lvl2pPr>
            <a:lvl3pPr marL="547787" indent="0">
              <a:buFontTx/>
              <a:buNone/>
              <a:defRPr/>
            </a:lvl3pPr>
            <a:lvl4pPr marL="779439" indent="0">
              <a:buFontTx/>
              <a:buNone/>
              <a:defRPr/>
            </a:lvl4pPr>
            <a:lvl5pPr marL="1065597" indent="0">
              <a:buFontTx/>
              <a:buNone/>
              <a:defRPr/>
            </a:lvl5pPr>
          </a:lstStyle>
          <a:p>
            <a:pPr lvl="0"/>
            <a:r>
              <a:rPr lang="fi-FI" dirty="0"/>
              <a:t>xx %</a:t>
            </a:r>
          </a:p>
        </p:txBody>
      </p:sp>
      <p:sp>
        <p:nvSpPr>
          <p:cNvPr id="52" name="Text Placeholder 12">
            <a:extLst>
              <a:ext uri="{FF2B5EF4-FFF2-40B4-BE49-F238E27FC236}">
                <a16:creationId xmlns:a16="http://schemas.microsoft.com/office/drawing/2014/main" id="{E80DF55F-B833-C64E-9EED-456EAB0DE4F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365789" y="2354783"/>
            <a:ext cx="720000" cy="468000"/>
          </a:xfrm>
          <a:prstGeom prst="rect">
            <a:avLst/>
          </a:prstGeom>
          <a:solidFill>
            <a:schemeClr val="tx1"/>
          </a:solidFill>
        </p:spPr>
        <p:txBody>
          <a:bodyPr vert="horz" lIns="0" tIns="72000" rIns="0" bIns="72000" anchor="ctr" anchorCtr="0"/>
          <a:lstStyle>
            <a:lvl1pPr marL="16879" indent="0" algn="ctr">
              <a:lnSpc>
                <a:spcPts val="248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900" b="0">
                <a:solidFill>
                  <a:schemeClr val="bg1"/>
                </a:solidFill>
                <a:latin typeface="Fredoka One" panose="02000000000000000000" pitchFamily="2" charset="77"/>
              </a:defRPr>
            </a:lvl1pPr>
            <a:lvl2pPr marL="294334" indent="0">
              <a:buFontTx/>
              <a:buNone/>
              <a:defRPr/>
            </a:lvl2pPr>
            <a:lvl3pPr marL="547787" indent="0">
              <a:buFontTx/>
              <a:buNone/>
              <a:defRPr/>
            </a:lvl3pPr>
            <a:lvl4pPr marL="779439" indent="0">
              <a:buFontTx/>
              <a:buNone/>
              <a:defRPr/>
            </a:lvl4pPr>
            <a:lvl5pPr marL="1065597" indent="0">
              <a:buFontTx/>
              <a:buNone/>
              <a:defRPr/>
            </a:lvl5pPr>
          </a:lstStyle>
          <a:p>
            <a:pPr lvl="0"/>
            <a:r>
              <a:rPr lang="fi-FI" dirty="0"/>
              <a:t>xx %</a:t>
            </a:r>
          </a:p>
        </p:txBody>
      </p:sp>
      <p:sp>
        <p:nvSpPr>
          <p:cNvPr id="59" name="Tekstiruutu 58">
            <a:extLst>
              <a:ext uri="{FF2B5EF4-FFF2-40B4-BE49-F238E27FC236}">
                <a16:creationId xmlns:a16="http://schemas.microsoft.com/office/drawing/2014/main" id="{166A68DA-991D-C14D-AAF2-0CE9685FB202}"/>
              </a:ext>
            </a:extLst>
          </p:cNvPr>
          <p:cNvSpPr txBox="1"/>
          <p:nvPr userDrawn="1"/>
        </p:nvSpPr>
        <p:spPr>
          <a:xfrm>
            <a:off x="4538368" y="5482193"/>
            <a:ext cx="2403505" cy="512961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lIns="180000" tIns="0" rIns="108000" bIns="0" rtlCol="0" anchor="ctr" anchorCtr="0">
            <a:spAutoFit/>
          </a:bodyPr>
          <a:lstStyle/>
          <a:p>
            <a:pPr marL="0" indent="0">
              <a:lnSpc>
                <a:spcPts val="2000"/>
              </a:lnSpc>
              <a:buFontTx/>
              <a:buNone/>
            </a:pPr>
            <a:r>
              <a:rPr lang="fi-FI" sz="170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kontakt</a:t>
            </a:r>
            <a:r>
              <a:rPr lang="fi-FI" sz="17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av </a:t>
            </a:r>
            <a:r>
              <a:rPr lang="fi-FI" sz="170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den</a:t>
            </a:r>
            <a:r>
              <a:rPr lang="fi-FI" sz="17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i-FI" sz="170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unga</a:t>
            </a:r>
            <a:r>
              <a:rPr lang="fi-FI" sz="17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i-FI" sz="170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själv</a:t>
            </a:r>
            <a:r>
              <a:rPr lang="fi-FI" sz="17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i-FI" sz="170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eller</a:t>
            </a:r>
            <a:r>
              <a:rPr lang="fi-FI" sz="17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i-FI" sz="170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närstäende</a:t>
            </a:r>
            <a:endParaRPr lang="fi-FI" sz="1700" i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0" name="Tekstiruutu 59">
            <a:extLst>
              <a:ext uri="{FF2B5EF4-FFF2-40B4-BE49-F238E27FC236}">
                <a16:creationId xmlns:a16="http://schemas.microsoft.com/office/drawing/2014/main" id="{6EFABDF1-82A2-D94E-BEA9-B1C3D1D2FA03}"/>
              </a:ext>
            </a:extLst>
          </p:cNvPr>
          <p:cNvSpPr txBox="1"/>
          <p:nvPr userDrawn="1"/>
        </p:nvSpPr>
        <p:spPr>
          <a:xfrm>
            <a:off x="457011" y="1488333"/>
            <a:ext cx="3569048" cy="523220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lIns="0" rIns="108000" rtlCol="0" anchor="ctr" anchorCtr="0">
            <a:spAutoFit/>
          </a:bodyPr>
          <a:lstStyle/>
          <a:p>
            <a:pPr marL="0" indent="0">
              <a:buFontTx/>
              <a:buNone/>
            </a:pPr>
            <a:r>
              <a:rPr lang="fi-FI" sz="2750" b="0" i="0" kern="1200" dirty="0" err="1">
                <a:solidFill>
                  <a:schemeClr val="tx1"/>
                </a:solidFill>
                <a:effectLst/>
                <a:latin typeface="Fredoka One" panose="02000000000000000000" pitchFamily="2" charset="77"/>
                <a:ea typeface="+mn-ea"/>
                <a:cs typeface="+mn-cs"/>
              </a:rPr>
              <a:t>Åldersfördelning</a:t>
            </a:r>
            <a:endParaRPr lang="fi-FI" sz="2750" dirty="0">
              <a:solidFill>
                <a:schemeClr val="tx1"/>
              </a:solidFill>
              <a:latin typeface="Fredoka One" panose="02000000000000000000" pitchFamily="2" charset="77"/>
              <a:cs typeface="Arial"/>
            </a:endParaRPr>
          </a:p>
        </p:txBody>
      </p:sp>
      <p:sp>
        <p:nvSpPr>
          <p:cNvPr id="51" name="Tekstiruutu 50">
            <a:extLst>
              <a:ext uri="{FF2B5EF4-FFF2-40B4-BE49-F238E27FC236}">
                <a16:creationId xmlns:a16="http://schemas.microsoft.com/office/drawing/2014/main" id="{FFF6E9F0-0333-DA45-B878-46A50294116E}"/>
              </a:ext>
            </a:extLst>
          </p:cNvPr>
          <p:cNvSpPr txBox="1"/>
          <p:nvPr userDrawn="1"/>
        </p:nvSpPr>
        <p:spPr>
          <a:xfrm>
            <a:off x="1173187" y="2415446"/>
            <a:ext cx="1016340" cy="323165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lIns="90000" rIns="72000" rtlCol="0" anchor="ctr" anchorCtr="0">
            <a:spAutoFit/>
          </a:bodyPr>
          <a:lstStyle/>
          <a:p>
            <a:pPr marL="0" indent="0">
              <a:buFontTx/>
              <a:buNone/>
            </a:pPr>
            <a:r>
              <a:rPr lang="fi-FI" sz="150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under</a:t>
            </a:r>
            <a:r>
              <a:rPr lang="fi-FI" sz="15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16</a:t>
            </a:r>
            <a:r>
              <a:rPr lang="fi-FI" sz="15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fi-FI" sz="15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7" name="Text Placeholder 12">
            <a:extLst>
              <a:ext uri="{FF2B5EF4-FFF2-40B4-BE49-F238E27FC236}">
                <a16:creationId xmlns:a16="http://schemas.microsoft.com/office/drawing/2014/main" id="{8BC674DB-05EF-D74E-ABDD-C5E1910FF7A0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58307" y="907967"/>
            <a:ext cx="1013306" cy="376209"/>
          </a:xfrm>
          <a:prstGeom prst="rect">
            <a:avLst/>
          </a:prstGeom>
          <a:noFill/>
        </p:spPr>
        <p:txBody>
          <a:bodyPr vert="horz" lIns="0" tIns="108000" rIns="0" bIns="108000"/>
          <a:lstStyle>
            <a:lvl1pPr marL="16879" indent="0" algn="l">
              <a:lnSpc>
                <a:spcPts val="248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b="0">
                <a:solidFill>
                  <a:srgbClr val="FFC609"/>
                </a:solidFill>
                <a:latin typeface="Fredoka One" panose="02000000000000000000" pitchFamily="2" charset="77"/>
              </a:defRPr>
            </a:lvl1pPr>
            <a:lvl2pPr marL="294334" indent="0">
              <a:buFontTx/>
              <a:buNone/>
              <a:defRPr/>
            </a:lvl2pPr>
            <a:lvl3pPr marL="547787" indent="0">
              <a:buFontTx/>
              <a:buNone/>
              <a:defRPr/>
            </a:lvl3pPr>
            <a:lvl4pPr marL="779439" indent="0">
              <a:buFontTx/>
              <a:buNone/>
              <a:defRPr/>
            </a:lvl4pPr>
            <a:lvl5pPr marL="1065597" indent="0">
              <a:buFontTx/>
              <a:buNone/>
              <a:defRPr/>
            </a:lvl5pPr>
          </a:lstStyle>
          <a:p>
            <a:pPr lvl="0"/>
            <a:r>
              <a:rPr lang="fi-FI" dirty="0"/>
              <a:t>xxx</a:t>
            </a:r>
          </a:p>
          <a:p>
            <a:pPr lvl="0"/>
            <a:endParaRPr lang="fi-FI" dirty="0"/>
          </a:p>
        </p:txBody>
      </p:sp>
      <p:sp>
        <p:nvSpPr>
          <p:cNvPr id="40" name="Tekstiruutu 39">
            <a:extLst>
              <a:ext uri="{FF2B5EF4-FFF2-40B4-BE49-F238E27FC236}">
                <a16:creationId xmlns:a16="http://schemas.microsoft.com/office/drawing/2014/main" id="{96271648-C551-6843-987A-65FBF60ABED7}"/>
              </a:ext>
            </a:extLst>
          </p:cNvPr>
          <p:cNvSpPr txBox="1"/>
          <p:nvPr userDrawn="1"/>
        </p:nvSpPr>
        <p:spPr>
          <a:xfrm>
            <a:off x="1549824" y="946778"/>
            <a:ext cx="5429620" cy="323165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lIns="36000" rIns="108000" rtlCol="0" anchor="ctr" anchorCtr="0">
            <a:spAutoFit/>
          </a:bodyPr>
          <a:lstStyle/>
          <a:p>
            <a:pPr marL="0" indent="0">
              <a:buFontTx/>
              <a:buNone/>
            </a:pPr>
            <a:r>
              <a:rPr lang="sv-FI" sz="15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antal unga i det uppsökande ungdomsarbetets handledning</a:t>
            </a:r>
            <a:endParaRPr lang="fi-FI" sz="15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BFFD517B-632C-8246-A319-95D0230A47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6270" y="1418296"/>
            <a:ext cx="731876" cy="731876"/>
          </a:xfrm>
          <a:prstGeom prst="rect">
            <a:avLst/>
          </a:prstGeom>
        </p:spPr>
      </p:pic>
      <p:cxnSp>
        <p:nvCxnSpPr>
          <p:cNvPr id="43" name="Suora yhdysviiva 42">
            <a:extLst>
              <a:ext uri="{FF2B5EF4-FFF2-40B4-BE49-F238E27FC236}">
                <a16:creationId xmlns:a16="http://schemas.microsoft.com/office/drawing/2014/main" id="{25ACC2DA-19A4-8649-BADB-833A7D1C09CD}"/>
              </a:ext>
            </a:extLst>
          </p:cNvPr>
          <p:cNvCxnSpPr>
            <a:cxnSpLocks/>
          </p:cNvCxnSpPr>
          <p:nvPr userDrawn="1"/>
        </p:nvCxnSpPr>
        <p:spPr>
          <a:xfrm>
            <a:off x="437627" y="2022711"/>
            <a:ext cx="3697955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uorakulmio 13">
            <a:extLst>
              <a:ext uri="{FF2B5EF4-FFF2-40B4-BE49-F238E27FC236}">
                <a16:creationId xmlns:a16="http://schemas.microsoft.com/office/drawing/2014/main" id="{07A74358-20C9-3343-923A-26F0257189FB}"/>
              </a:ext>
            </a:extLst>
          </p:cNvPr>
          <p:cNvSpPr/>
          <p:nvPr userDrawn="1"/>
        </p:nvSpPr>
        <p:spPr>
          <a:xfrm>
            <a:off x="4538369" y="3918691"/>
            <a:ext cx="2152959" cy="353943"/>
          </a:xfrm>
          <a:prstGeom prst="rect">
            <a:avLst/>
          </a:prstGeom>
        </p:spPr>
        <p:txBody>
          <a:bodyPr wrap="square" lIns="180000">
            <a:spAutoFit/>
          </a:bodyPr>
          <a:lstStyle/>
          <a:p>
            <a:r>
              <a:rPr lang="fi-FI" sz="17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övriga</a:t>
            </a:r>
            <a:r>
              <a:rPr lang="fi-FI" sz="17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i-FI" sz="17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tjänster</a:t>
            </a:r>
            <a:endParaRPr lang="fi-FI" sz="1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3" name="Tekstiruutu 62">
            <a:extLst>
              <a:ext uri="{FF2B5EF4-FFF2-40B4-BE49-F238E27FC236}">
                <a16:creationId xmlns:a16="http://schemas.microsoft.com/office/drawing/2014/main" id="{567F8946-9C45-F745-9886-587B1E8C96C5}"/>
              </a:ext>
            </a:extLst>
          </p:cNvPr>
          <p:cNvSpPr txBox="1"/>
          <p:nvPr userDrawn="1"/>
        </p:nvSpPr>
        <p:spPr>
          <a:xfrm>
            <a:off x="4538369" y="4680684"/>
            <a:ext cx="1961412" cy="388568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lIns="180000" rIns="108000" rtlCol="0" anchor="ctr" anchorCtr="0">
            <a:spAutoFit/>
          </a:bodyPr>
          <a:lstStyle/>
          <a:p>
            <a:pPr marL="0" indent="0">
              <a:lnSpc>
                <a:spcPts val="2500"/>
              </a:lnSpc>
              <a:buFontTx/>
              <a:buNone/>
            </a:pPr>
            <a:r>
              <a:rPr lang="fi-FI" sz="170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läröanstalter</a:t>
            </a:r>
            <a:r>
              <a:rPr lang="fi-FI" sz="1700" dirty="0">
                <a:effectLst/>
              </a:rPr>
              <a:t> </a:t>
            </a:r>
            <a:endParaRPr lang="fi-FI" sz="1700" dirty="0">
              <a:latin typeface="+mj-lt"/>
              <a:cs typeface="Arial"/>
            </a:endParaRPr>
          </a:p>
        </p:txBody>
      </p:sp>
      <p:cxnSp>
        <p:nvCxnSpPr>
          <p:cNvPr id="71" name="Suora yhdysviiva 70">
            <a:extLst>
              <a:ext uri="{FF2B5EF4-FFF2-40B4-BE49-F238E27FC236}">
                <a16:creationId xmlns:a16="http://schemas.microsoft.com/office/drawing/2014/main" id="{C3745141-260B-0344-8C10-922F78D10AC5}"/>
              </a:ext>
            </a:extLst>
          </p:cNvPr>
          <p:cNvCxnSpPr>
            <a:cxnSpLocks/>
          </p:cNvCxnSpPr>
          <p:nvPr userDrawn="1"/>
        </p:nvCxnSpPr>
        <p:spPr>
          <a:xfrm>
            <a:off x="5790076" y="2022711"/>
            <a:ext cx="959580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Kuva 30">
            <a:extLst>
              <a:ext uri="{FF2B5EF4-FFF2-40B4-BE49-F238E27FC236}">
                <a16:creationId xmlns:a16="http://schemas.microsoft.com/office/drawing/2014/main" id="{2237E533-ECDD-0A4C-9A4A-577400E9F4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43799" y="1419003"/>
            <a:ext cx="725495" cy="725495"/>
          </a:xfrm>
          <a:prstGeom prst="rect">
            <a:avLst/>
          </a:prstGeom>
        </p:spPr>
      </p:pic>
      <p:cxnSp>
        <p:nvCxnSpPr>
          <p:cNvPr id="35" name="Suora yhdysviiva 34">
            <a:extLst>
              <a:ext uri="{FF2B5EF4-FFF2-40B4-BE49-F238E27FC236}">
                <a16:creationId xmlns:a16="http://schemas.microsoft.com/office/drawing/2014/main" id="{6F41DBD3-52BA-2649-977C-C97378EE1AF1}"/>
              </a:ext>
            </a:extLst>
          </p:cNvPr>
          <p:cNvCxnSpPr/>
          <p:nvPr userDrawn="1"/>
        </p:nvCxnSpPr>
        <p:spPr>
          <a:xfrm>
            <a:off x="449656" y="679686"/>
            <a:ext cx="6300000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12">
            <a:extLst>
              <a:ext uri="{FF2B5EF4-FFF2-40B4-BE49-F238E27FC236}">
                <a16:creationId xmlns:a16="http://schemas.microsoft.com/office/drawing/2014/main" id="{F70F515B-371F-6F4D-BBF3-DAB889D8B3C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7008" y="312019"/>
            <a:ext cx="3907823" cy="286032"/>
          </a:xfrm>
          <a:prstGeom prst="rect">
            <a:avLst/>
          </a:prstGeom>
        </p:spPr>
        <p:txBody>
          <a:bodyPr vert="horz" lIns="0" tIns="0" rIns="36000" bIns="108000" anchor="t" anchorCtr="0"/>
          <a:lstStyle>
            <a:lvl1pPr marL="16879" indent="0" algn="l">
              <a:lnSpc>
                <a:spcPts val="248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500" b="0">
                <a:solidFill>
                  <a:schemeClr val="tx1"/>
                </a:solidFill>
                <a:latin typeface="Fredoka One" panose="02000000000000000000" pitchFamily="2" charset="77"/>
              </a:defRPr>
            </a:lvl1pPr>
            <a:lvl2pPr marL="294334" indent="0">
              <a:buFontTx/>
              <a:buNone/>
              <a:defRPr/>
            </a:lvl2pPr>
            <a:lvl3pPr marL="547787" indent="0">
              <a:buFontTx/>
              <a:buNone/>
              <a:defRPr/>
            </a:lvl3pPr>
            <a:lvl4pPr marL="779439" indent="0">
              <a:buFontTx/>
              <a:buNone/>
              <a:defRPr/>
            </a:lvl4pPr>
            <a:lvl5pPr marL="1065597" indent="0">
              <a:buFontTx/>
              <a:buNone/>
              <a:defRPr/>
            </a:lvl5pPr>
          </a:lstStyle>
          <a:p>
            <a:pPr lvl="0"/>
            <a:r>
              <a:rPr lang="fi-FI" dirty="0" err="1"/>
              <a:t>Organisationens</a:t>
            </a:r>
            <a:r>
              <a:rPr lang="fi-FI" dirty="0"/>
              <a:t> </a:t>
            </a:r>
            <a:r>
              <a:rPr lang="fi-FI" dirty="0" err="1"/>
              <a:t>namn</a:t>
            </a:r>
            <a:endParaRPr lang="fi-FI" dirty="0"/>
          </a:p>
          <a:p>
            <a:pPr lvl="0"/>
            <a:endParaRPr lang="fi-FI" dirty="0"/>
          </a:p>
        </p:txBody>
      </p:sp>
      <p:sp>
        <p:nvSpPr>
          <p:cNvPr id="44" name="Text Placeholder 12">
            <a:extLst>
              <a:ext uri="{FF2B5EF4-FFF2-40B4-BE49-F238E27FC236}">
                <a16:creationId xmlns:a16="http://schemas.microsoft.com/office/drawing/2014/main" id="{395D8A6C-8BDE-B249-A48E-9E90B98845F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823846" y="312019"/>
            <a:ext cx="907256" cy="286032"/>
          </a:xfrm>
          <a:prstGeom prst="rect">
            <a:avLst/>
          </a:prstGeom>
        </p:spPr>
        <p:txBody>
          <a:bodyPr vert="horz" lIns="0" tIns="0" rIns="0" bIns="108000" anchor="t" anchorCtr="0"/>
          <a:lstStyle>
            <a:lvl1pPr marL="16879" indent="0" algn="r">
              <a:lnSpc>
                <a:spcPts val="248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500" b="0">
                <a:solidFill>
                  <a:srgbClr val="FFC609"/>
                </a:solidFill>
                <a:latin typeface="Fredoka One" panose="02000000000000000000" pitchFamily="2" charset="77"/>
              </a:defRPr>
            </a:lvl1pPr>
            <a:lvl2pPr marL="294334" indent="0">
              <a:buFontTx/>
              <a:buNone/>
              <a:defRPr/>
            </a:lvl2pPr>
            <a:lvl3pPr marL="547787" indent="0">
              <a:buFontTx/>
              <a:buNone/>
              <a:defRPr/>
            </a:lvl3pPr>
            <a:lvl4pPr marL="779439" indent="0">
              <a:buFontTx/>
              <a:buNone/>
              <a:defRPr/>
            </a:lvl4pPr>
            <a:lvl5pPr marL="1065597" indent="0">
              <a:buFontTx/>
              <a:buNone/>
              <a:defRPr/>
            </a:lvl5pPr>
          </a:lstStyle>
          <a:p>
            <a:pPr lvl="0"/>
            <a:r>
              <a:rPr lang="fi-FI" dirty="0"/>
              <a:t>2020</a:t>
            </a:r>
          </a:p>
          <a:p>
            <a:pPr lvl="0"/>
            <a:endParaRPr lang="fi-FI" dirty="0"/>
          </a:p>
        </p:txBody>
      </p:sp>
      <p:sp>
        <p:nvSpPr>
          <p:cNvPr id="48" name="Tekstiruutu 47">
            <a:extLst>
              <a:ext uri="{FF2B5EF4-FFF2-40B4-BE49-F238E27FC236}">
                <a16:creationId xmlns:a16="http://schemas.microsoft.com/office/drawing/2014/main" id="{6BC5F0FF-5740-CA4B-A846-B8A287016211}"/>
              </a:ext>
            </a:extLst>
          </p:cNvPr>
          <p:cNvSpPr txBox="1"/>
          <p:nvPr userDrawn="1"/>
        </p:nvSpPr>
        <p:spPr>
          <a:xfrm>
            <a:off x="2907391" y="2415447"/>
            <a:ext cx="876211" cy="323165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lIns="90000" rIns="72000" rtlCol="0" anchor="ctr" anchorCtr="0">
            <a:spAutoFit/>
          </a:bodyPr>
          <a:lstStyle/>
          <a:p>
            <a:pPr marL="0" indent="0">
              <a:buFontTx/>
              <a:buNone/>
            </a:pPr>
            <a:r>
              <a:rPr lang="fi-FI" sz="15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16–20</a:t>
            </a:r>
            <a:r>
              <a:rPr lang="fi-FI" sz="15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fi-FI" sz="15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4" name="Tekstiruutu 53">
            <a:extLst>
              <a:ext uri="{FF2B5EF4-FFF2-40B4-BE49-F238E27FC236}">
                <a16:creationId xmlns:a16="http://schemas.microsoft.com/office/drawing/2014/main" id="{180917C0-3AB8-734E-81E0-E546F7CBB0D4}"/>
              </a:ext>
            </a:extLst>
          </p:cNvPr>
          <p:cNvSpPr txBox="1"/>
          <p:nvPr userDrawn="1"/>
        </p:nvSpPr>
        <p:spPr>
          <a:xfrm>
            <a:off x="410593" y="3137974"/>
            <a:ext cx="3108210" cy="330860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lIns="0" rIns="108000" rtlCol="0" anchor="ctr" anchorCtr="0">
            <a:spAutoFit/>
          </a:bodyPr>
          <a:lstStyle/>
          <a:p>
            <a:pPr marL="0" indent="0">
              <a:buFontTx/>
              <a:buNone/>
            </a:pPr>
            <a:r>
              <a:rPr lang="fi-FI" sz="1500" b="1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Typisk</a:t>
            </a:r>
            <a:r>
              <a:rPr lang="fi-FI" sz="1500" b="1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i-FI" sz="1500" b="1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livssituation</a:t>
            </a:r>
            <a:endParaRPr lang="fi-FI" sz="15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55" name="Suora yhdysviiva 54">
            <a:extLst>
              <a:ext uri="{FF2B5EF4-FFF2-40B4-BE49-F238E27FC236}">
                <a16:creationId xmlns:a16="http://schemas.microsoft.com/office/drawing/2014/main" id="{09447080-D6E5-DE4A-B450-43195167CE8F}"/>
              </a:ext>
            </a:extLst>
          </p:cNvPr>
          <p:cNvCxnSpPr>
            <a:cxnSpLocks/>
          </p:cNvCxnSpPr>
          <p:nvPr userDrawn="1"/>
        </p:nvCxnSpPr>
        <p:spPr>
          <a:xfrm>
            <a:off x="398846" y="3568087"/>
            <a:ext cx="3043601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uora yhdysviiva 55">
            <a:extLst>
              <a:ext uri="{FF2B5EF4-FFF2-40B4-BE49-F238E27FC236}">
                <a16:creationId xmlns:a16="http://schemas.microsoft.com/office/drawing/2014/main" id="{72A36956-8D27-1649-8498-6EA767928A41}"/>
              </a:ext>
            </a:extLst>
          </p:cNvPr>
          <p:cNvCxnSpPr>
            <a:cxnSpLocks/>
          </p:cNvCxnSpPr>
          <p:nvPr userDrawn="1"/>
        </p:nvCxnSpPr>
        <p:spPr>
          <a:xfrm>
            <a:off x="3502769" y="3636169"/>
            <a:ext cx="0" cy="2498841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kstiruutu 60">
            <a:extLst>
              <a:ext uri="{FF2B5EF4-FFF2-40B4-BE49-F238E27FC236}">
                <a16:creationId xmlns:a16="http://schemas.microsoft.com/office/drawing/2014/main" id="{E720B7F1-CF85-4A49-BE49-4BBE3ADEB12B}"/>
              </a:ext>
            </a:extLst>
          </p:cNvPr>
          <p:cNvSpPr txBox="1"/>
          <p:nvPr userDrawn="1"/>
        </p:nvSpPr>
        <p:spPr>
          <a:xfrm>
            <a:off x="398846" y="3914347"/>
            <a:ext cx="1214348" cy="261610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lIns="0" tIns="0" rIns="108000" bIns="0" rtlCol="0" anchor="ctr" anchorCtr="0">
            <a:spAutoFit/>
          </a:bodyPr>
          <a:lstStyle/>
          <a:p>
            <a:pPr marL="162000" lvl="0" indent="-1620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i-FI" sz="170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arbetslös</a:t>
            </a:r>
            <a:endParaRPr lang="fi-FI" sz="1700" kern="1200" dirty="0"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2" name="Suorakulmio 61">
            <a:extLst>
              <a:ext uri="{FF2B5EF4-FFF2-40B4-BE49-F238E27FC236}">
                <a16:creationId xmlns:a16="http://schemas.microsoft.com/office/drawing/2014/main" id="{FEC065B8-14EA-544E-A557-64020511ECB8}"/>
              </a:ext>
            </a:extLst>
          </p:cNvPr>
          <p:cNvSpPr/>
          <p:nvPr userDrawn="1"/>
        </p:nvSpPr>
        <p:spPr>
          <a:xfrm>
            <a:off x="428716" y="4438747"/>
            <a:ext cx="2900272" cy="523220"/>
          </a:xfrm>
          <a:prstGeom prst="rect">
            <a:avLst/>
          </a:prstGeom>
        </p:spPr>
        <p:txBody>
          <a:bodyPr wrap="square" lIns="0" tIns="0" bIns="0">
            <a:spAutoFit/>
          </a:bodyPr>
          <a:lstStyle/>
          <a:p>
            <a:pPr marL="162000" lvl="0" indent="-1620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i-FI" sz="170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studerande</a:t>
            </a:r>
            <a:r>
              <a:rPr lang="fi-FI" sz="17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i-FI" sz="170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</a:t>
            </a:r>
            <a:r>
              <a:rPr lang="fi-FI" sz="170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riskerar</a:t>
            </a:r>
            <a:r>
              <a:rPr lang="fi-FI" sz="170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i-FI" sz="170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att</a:t>
            </a:r>
            <a:br>
              <a:rPr lang="fi-FI" sz="170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i-FI" sz="170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avbryta</a:t>
            </a:r>
            <a:r>
              <a:rPr lang="fi-FI" sz="170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/</a:t>
            </a:r>
            <a:r>
              <a:rPr lang="fi-FI" sz="170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har</a:t>
            </a:r>
            <a:r>
              <a:rPr lang="fi-FI" sz="170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i-FI" sz="170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avbrutit</a:t>
            </a:r>
            <a:r>
              <a:rPr lang="fi-FI" sz="170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</a:t>
            </a:r>
          </a:p>
        </p:txBody>
      </p:sp>
      <p:sp>
        <p:nvSpPr>
          <p:cNvPr id="64" name="Tekstiruutu 63">
            <a:extLst>
              <a:ext uri="{FF2B5EF4-FFF2-40B4-BE49-F238E27FC236}">
                <a16:creationId xmlns:a16="http://schemas.microsoft.com/office/drawing/2014/main" id="{574A1170-A057-5D4C-9567-F355DCF3AFF1}"/>
              </a:ext>
            </a:extLst>
          </p:cNvPr>
          <p:cNvSpPr txBox="1"/>
          <p:nvPr userDrawn="1"/>
        </p:nvSpPr>
        <p:spPr>
          <a:xfrm>
            <a:off x="3557038" y="3008319"/>
            <a:ext cx="3511159" cy="553998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lIns="0" rIns="108000" rtlCol="0" anchor="ctr" anchorCtr="0">
            <a:spAutoFit/>
          </a:bodyPr>
          <a:lstStyle/>
          <a:p>
            <a:r>
              <a:rPr lang="sv-FI" sz="1500" b="1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De som kom till det uppsökande ungdomsarbetet kom från</a:t>
            </a:r>
            <a:endParaRPr lang="fi-FI" sz="1500" b="1" kern="1200" dirty="0"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65" name="Tekstiruutu 64">
            <a:extLst>
              <a:ext uri="{FF2B5EF4-FFF2-40B4-BE49-F238E27FC236}">
                <a16:creationId xmlns:a16="http://schemas.microsoft.com/office/drawing/2014/main" id="{AE6DF263-4DFD-F744-B4C3-F84F4BB922AB}"/>
              </a:ext>
            </a:extLst>
          </p:cNvPr>
          <p:cNvSpPr txBox="1"/>
          <p:nvPr userDrawn="1"/>
        </p:nvSpPr>
        <p:spPr>
          <a:xfrm>
            <a:off x="428715" y="5214433"/>
            <a:ext cx="3077843" cy="261610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lIns="0" tIns="0" rIns="108000" bIns="0" rtlCol="0" anchor="ctr" anchorCtr="0">
            <a:spAutoFit/>
          </a:bodyPr>
          <a:lstStyle/>
          <a:p>
            <a:pPr marL="162000" lvl="0" indent="-1620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i-FI" sz="1700" b="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lever</a:t>
            </a:r>
            <a:r>
              <a:rPr lang="fi-FI" sz="17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fi-FI" sz="1700" b="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på</a:t>
            </a:r>
            <a:r>
              <a:rPr lang="fi-FI" sz="17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fi-FI" sz="1700" b="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socialskyddet</a:t>
            </a:r>
            <a:endParaRPr lang="fi-FI" sz="1700" kern="1200" dirty="0"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6" name="Tekstiruutu 65">
            <a:extLst>
              <a:ext uri="{FF2B5EF4-FFF2-40B4-BE49-F238E27FC236}">
                <a16:creationId xmlns:a16="http://schemas.microsoft.com/office/drawing/2014/main" id="{D804A8FD-48C9-314D-B919-B5D2E964D493}"/>
              </a:ext>
            </a:extLst>
          </p:cNvPr>
          <p:cNvSpPr txBox="1"/>
          <p:nvPr userDrawn="1"/>
        </p:nvSpPr>
        <p:spPr>
          <a:xfrm>
            <a:off x="428715" y="5743070"/>
            <a:ext cx="2800259" cy="261610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lIns="0" tIns="0" rIns="108000" bIns="0" rtlCol="0" anchor="ctr" anchorCtr="0">
            <a:spAutoFit/>
          </a:bodyPr>
          <a:lstStyle/>
          <a:p>
            <a:pPr marL="162000" lvl="0" indent="-1620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i-FI" sz="170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utanför</a:t>
            </a:r>
            <a:r>
              <a:rPr lang="fi-FI" sz="17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i-FI" sz="170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tjänster</a:t>
            </a:r>
            <a:endParaRPr lang="fi-FI" sz="1700" kern="1200" dirty="0"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7" name="Tekstiruutu 66">
            <a:extLst>
              <a:ext uri="{FF2B5EF4-FFF2-40B4-BE49-F238E27FC236}">
                <a16:creationId xmlns:a16="http://schemas.microsoft.com/office/drawing/2014/main" id="{5A2F6854-C747-4E42-AAB9-D54113478FDF}"/>
              </a:ext>
            </a:extLst>
          </p:cNvPr>
          <p:cNvSpPr txBox="1"/>
          <p:nvPr userDrawn="1"/>
        </p:nvSpPr>
        <p:spPr>
          <a:xfrm>
            <a:off x="4506669" y="2415447"/>
            <a:ext cx="876211" cy="323165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lIns="90000" rIns="72000" rtlCol="0" anchor="ctr" anchorCtr="0">
            <a:spAutoFit/>
          </a:bodyPr>
          <a:lstStyle/>
          <a:p>
            <a:pPr marL="0" indent="0">
              <a:buFontTx/>
              <a:buNone/>
            </a:pPr>
            <a:r>
              <a:rPr lang="fi-FI" sz="15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21–25</a:t>
            </a:r>
            <a:r>
              <a:rPr lang="fi-FI" sz="15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fi-FI" sz="15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8" name="Tekstiruutu 67">
            <a:extLst>
              <a:ext uri="{FF2B5EF4-FFF2-40B4-BE49-F238E27FC236}">
                <a16:creationId xmlns:a16="http://schemas.microsoft.com/office/drawing/2014/main" id="{694D3994-078F-3641-8BB3-B4139ABADC2D}"/>
              </a:ext>
            </a:extLst>
          </p:cNvPr>
          <p:cNvSpPr txBox="1"/>
          <p:nvPr userDrawn="1"/>
        </p:nvSpPr>
        <p:spPr>
          <a:xfrm>
            <a:off x="6096031" y="2415447"/>
            <a:ext cx="795698" cy="323165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lIns="90000" rIns="0" rtlCol="0" anchor="ctr" anchorCtr="0">
            <a:spAutoFit/>
          </a:bodyPr>
          <a:lstStyle/>
          <a:p>
            <a:pPr marL="0" indent="0">
              <a:buFontTx/>
              <a:buNone/>
            </a:pPr>
            <a:r>
              <a:rPr lang="fi-FI" sz="15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26–28</a:t>
            </a:r>
            <a:r>
              <a:rPr lang="fi-FI" sz="15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fi-FI" sz="15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69" name="Suora yhdysviiva 68">
            <a:extLst>
              <a:ext uri="{FF2B5EF4-FFF2-40B4-BE49-F238E27FC236}">
                <a16:creationId xmlns:a16="http://schemas.microsoft.com/office/drawing/2014/main" id="{2A3D73CE-DA16-A743-A860-94E264E25D4F}"/>
              </a:ext>
            </a:extLst>
          </p:cNvPr>
          <p:cNvCxnSpPr>
            <a:cxnSpLocks/>
          </p:cNvCxnSpPr>
          <p:nvPr userDrawn="1"/>
        </p:nvCxnSpPr>
        <p:spPr>
          <a:xfrm>
            <a:off x="3557038" y="3568087"/>
            <a:ext cx="3190774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6" name="Kuva 75">
            <a:extLst>
              <a:ext uri="{FF2B5EF4-FFF2-40B4-BE49-F238E27FC236}">
                <a16:creationId xmlns:a16="http://schemas.microsoft.com/office/drawing/2014/main" id="{789ABD5C-EED5-EE40-82A3-3593A7EFF4D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64410" y="3770929"/>
            <a:ext cx="700508" cy="678151"/>
          </a:xfrm>
          <a:prstGeom prst="rect">
            <a:avLst/>
          </a:prstGeom>
        </p:spPr>
      </p:pic>
      <p:sp>
        <p:nvSpPr>
          <p:cNvPr id="77" name="Text Placeholder 12">
            <a:extLst>
              <a:ext uri="{FF2B5EF4-FFF2-40B4-BE49-F238E27FC236}">
                <a16:creationId xmlns:a16="http://schemas.microsoft.com/office/drawing/2014/main" id="{5C592D39-BB24-3E4D-AEF0-555A383E01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67346" y="3826908"/>
            <a:ext cx="692232" cy="533612"/>
          </a:xfrm>
          <a:prstGeom prst="rect">
            <a:avLst/>
          </a:prstGeom>
        </p:spPr>
        <p:txBody>
          <a:bodyPr vert="horz" lIns="0" tIns="125999" rIns="0" bIns="288000"/>
          <a:lstStyle>
            <a:lvl1pPr marL="16879" indent="0" algn="ctr">
              <a:lnSpc>
                <a:spcPts val="248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700" b="0">
                <a:solidFill>
                  <a:schemeClr val="tx1"/>
                </a:solidFill>
                <a:latin typeface="Fredoka One" panose="02000000000000000000" pitchFamily="2" charset="77"/>
              </a:defRPr>
            </a:lvl1pPr>
            <a:lvl2pPr marL="294334" indent="0">
              <a:buFontTx/>
              <a:buNone/>
              <a:defRPr/>
            </a:lvl2pPr>
            <a:lvl3pPr marL="547787" indent="0">
              <a:buFontTx/>
              <a:buNone/>
              <a:defRPr/>
            </a:lvl3pPr>
            <a:lvl4pPr marL="779439" indent="0">
              <a:buFontTx/>
              <a:buNone/>
              <a:defRPr/>
            </a:lvl4pPr>
            <a:lvl5pPr marL="1065597" indent="0">
              <a:buFontTx/>
              <a:buNone/>
              <a:defRPr/>
            </a:lvl5pPr>
          </a:lstStyle>
          <a:p>
            <a:pPr lvl="0"/>
            <a:r>
              <a:rPr lang="fi-FI" dirty="0"/>
              <a:t>xx %</a:t>
            </a:r>
          </a:p>
        </p:txBody>
      </p:sp>
      <p:pic>
        <p:nvPicPr>
          <p:cNvPr id="78" name="Kuva 77">
            <a:extLst>
              <a:ext uri="{FF2B5EF4-FFF2-40B4-BE49-F238E27FC236}">
                <a16:creationId xmlns:a16="http://schemas.microsoft.com/office/drawing/2014/main" id="{362ED967-34E3-7043-B1B3-6FA2A4D0EE3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64410" y="4575681"/>
            <a:ext cx="700508" cy="678151"/>
          </a:xfrm>
          <a:prstGeom prst="rect">
            <a:avLst/>
          </a:prstGeom>
        </p:spPr>
      </p:pic>
      <p:sp>
        <p:nvSpPr>
          <p:cNvPr id="79" name="Text Placeholder 12">
            <a:extLst>
              <a:ext uri="{FF2B5EF4-FFF2-40B4-BE49-F238E27FC236}">
                <a16:creationId xmlns:a16="http://schemas.microsoft.com/office/drawing/2014/main" id="{D463F639-77F2-724A-A5DF-24F3F8A6E17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767346" y="4624516"/>
            <a:ext cx="698369" cy="533612"/>
          </a:xfrm>
          <a:prstGeom prst="rect">
            <a:avLst/>
          </a:prstGeom>
        </p:spPr>
        <p:txBody>
          <a:bodyPr vert="horz" lIns="0" tIns="125999" rIns="0" bIns="288000"/>
          <a:lstStyle>
            <a:lvl1pPr marL="16879" indent="0" algn="ctr">
              <a:lnSpc>
                <a:spcPts val="248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700" b="0">
                <a:solidFill>
                  <a:schemeClr val="tx1"/>
                </a:solidFill>
                <a:latin typeface="Fredoka One" panose="02000000000000000000" pitchFamily="2" charset="77"/>
              </a:defRPr>
            </a:lvl1pPr>
            <a:lvl2pPr marL="294334" indent="0">
              <a:buFontTx/>
              <a:buNone/>
              <a:defRPr/>
            </a:lvl2pPr>
            <a:lvl3pPr marL="547787" indent="0">
              <a:buFontTx/>
              <a:buNone/>
              <a:defRPr/>
            </a:lvl3pPr>
            <a:lvl4pPr marL="779439" indent="0">
              <a:buFontTx/>
              <a:buNone/>
              <a:defRPr/>
            </a:lvl4pPr>
            <a:lvl5pPr marL="1065597" indent="0">
              <a:buFontTx/>
              <a:buNone/>
              <a:defRPr/>
            </a:lvl5pPr>
          </a:lstStyle>
          <a:p>
            <a:pPr lvl="0"/>
            <a:r>
              <a:rPr lang="fi-FI" dirty="0"/>
              <a:t>xx %</a:t>
            </a:r>
          </a:p>
        </p:txBody>
      </p:sp>
      <p:pic>
        <p:nvPicPr>
          <p:cNvPr id="80" name="Kuva 79">
            <a:extLst>
              <a:ext uri="{FF2B5EF4-FFF2-40B4-BE49-F238E27FC236}">
                <a16:creationId xmlns:a16="http://schemas.microsoft.com/office/drawing/2014/main" id="{5C846449-F8C0-9F46-B3B8-CDB5F016E67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64410" y="5409015"/>
            <a:ext cx="700508" cy="678151"/>
          </a:xfrm>
          <a:prstGeom prst="rect">
            <a:avLst/>
          </a:prstGeom>
        </p:spPr>
      </p:pic>
      <p:sp>
        <p:nvSpPr>
          <p:cNvPr id="81" name="Text Placeholder 12">
            <a:extLst>
              <a:ext uri="{FF2B5EF4-FFF2-40B4-BE49-F238E27FC236}">
                <a16:creationId xmlns:a16="http://schemas.microsoft.com/office/drawing/2014/main" id="{BC7B1AB4-9C66-8E4B-A8C3-E97FAB77002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767346" y="5464994"/>
            <a:ext cx="688907" cy="533612"/>
          </a:xfrm>
          <a:prstGeom prst="rect">
            <a:avLst/>
          </a:prstGeom>
        </p:spPr>
        <p:txBody>
          <a:bodyPr vert="horz" lIns="0" tIns="125999" rIns="0" bIns="288000"/>
          <a:lstStyle>
            <a:lvl1pPr marL="16879" indent="0" algn="ctr">
              <a:lnSpc>
                <a:spcPts val="248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700" b="0">
                <a:solidFill>
                  <a:schemeClr val="tx1"/>
                </a:solidFill>
                <a:latin typeface="Fredoka One" panose="02000000000000000000" pitchFamily="2" charset="77"/>
              </a:defRPr>
            </a:lvl1pPr>
            <a:lvl2pPr marL="294334" indent="0">
              <a:buFontTx/>
              <a:buNone/>
              <a:defRPr/>
            </a:lvl2pPr>
            <a:lvl3pPr marL="547787" indent="0">
              <a:buFontTx/>
              <a:buNone/>
              <a:defRPr/>
            </a:lvl3pPr>
            <a:lvl4pPr marL="779439" indent="0">
              <a:buFontTx/>
              <a:buNone/>
              <a:defRPr/>
            </a:lvl4pPr>
            <a:lvl5pPr marL="1065597" indent="0">
              <a:buFontTx/>
              <a:buNone/>
              <a:defRPr/>
            </a:lvl5pPr>
          </a:lstStyle>
          <a:p>
            <a:pPr lvl="0"/>
            <a:r>
              <a:rPr lang="fi-FI" dirty="0"/>
              <a:t>xx %</a:t>
            </a:r>
          </a:p>
        </p:txBody>
      </p:sp>
      <p:sp>
        <p:nvSpPr>
          <p:cNvPr id="45" name="Tekstiruutu 44">
            <a:extLst>
              <a:ext uri="{FF2B5EF4-FFF2-40B4-BE49-F238E27FC236}">
                <a16:creationId xmlns:a16="http://schemas.microsoft.com/office/drawing/2014/main" id="{904151D2-60B4-B144-BAF2-4248C8C9CAEA}"/>
              </a:ext>
            </a:extLst>
          </p:cNvPr>
          <p:cNvSpPr txBox="1"/>
          <p:nvPr userDrawn="1"/>
        </p:nvSpPr>
        <p:spPr>
          <a:xfrm>
            <a:off x="3764410" y="6382615"/>
            <a:ext cx="2991790" cy="369332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lIns="72000" tIns="0" rIns="0" bIns="0" rtlCol="0" anchor="ctr" anchorCtr="0">
            <a:spAutoFit/>
          </a:bodyPr>
          <a:lstStyle/>
          <a:p>
            <a:pPr marL="0" indent="0" algn="r">
              <a:buFontTx/>
              <a:buNone/>
            </a:pPr>
            <a:r>
              <a:rPr lang="fi-FI" sz="800" b="1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Källa</a:t>
            </a:r>
            <a:r>
              <a:rPr lang="fi-FI" sz="800" b="1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: </a:t>
            </a:r>
            <a:r>
              <a:rPr lang="fi-FI" sz="800" b="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Enkät</a:t>
            </a:r>
            <a:r>
              <a:rPr lang="fi-FI" sz="8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fi-FI" sz="800" b="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om</a:t>
            </a:r>
            <a:r>
              <a:rPr lang="fi-FI" sz="8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fi-FI" sz="800" b="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riksomfattande</a:t>
            </a:r>
            <a:r>
              <a:rPr lang="fi-FI" sz="8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fi-FI" sz="800" b="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uppsökande</a:t>
            </a:r>
            <a:r>
              <a:rPr lang="fi-FI" sz="8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fi-FI" sz="800" b="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ungdomsarbete</a:t>
            </a:r>
            <a:r>
              <a:rPr lang="fi-FI" sz="8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(UVM/RFV). </a:t>
            </a:r>
            <a:r>
              <a:rPr lang="fi-FI" sz="800" b="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Bildmaterialet</a:t>
            </a:r>
            <a:r>
              <a:rPr lang="fi-FI" sz="8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fi-FI" sz="800" b="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har</a:t>
            </a:r>
            <a:r>
              <a:rPr lang="fi-FI" sz="8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fi-FI" sz="800" b="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utarbetats</a:t>
            </a:r>
            <a:r>
              <a:rPr lang="fi-FI" sz="8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av Into – </a:t>
            </a:r>
            <a:r>
              <a:rPr lang="fi-FI" sz="800" b="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uppsökande</a:t>
            </a:r>
            <a:r>
              <a:rPr lang="fi-FI" sz="8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fi-FI" sz="800" b="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ungdomsarbete</a:t>
            </a:r>
            <a:r>
              <a:rPr lang="fi-FI" sz="8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fi-FI" sz="800" b="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och</a:t>
            </a:r>
            <a:r>
              <a:rPr lang="fi-FI" sz="8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fi-FI" sz="800" b="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verkstadsverksamhet</a:t>
            </a:r>
            <a:r>
              <a:rPr lang="fi-FI" sz="8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, </a:t>
            </a:r>
            <a:r>
              <a:rPr lang="fi-FI" sz="800" u="none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www.intory.fi</a:t>
            </a:r>
            <a:r>
              <a:rPr lang="fi-FI" sz="800" u="none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fi-FI" sz="800" u="none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6" name="Suorakulmio 45">
            <a:extLst>
              <a:ext uri="{FF2B5EF4-FFF2-40B4-BE49-F238E27FC236}">
                <a16:creationId xmlns:a16="http://schemas.microsoft.com/office/drawing/2014/main" id="{611FF9AA-53C1-F74E-89BF-C3F79D4CDC92}"/>
              </a:ext>
            </a:extLst>
          </p:cNvPr>
          <p:cNvSpPr/>
          <p:nvPr userDrawn="1"/>
        </p:nvSpPr>
        <p:spPr>
          <a:xfrm>
            <a:off x="457008" y="6483333"/>
            <a:ext cx="2717090" cy="322589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500" dirty="0">
                <a:solidFill>
                  <a:srgbClr val="FFC609"/>
                </a:solidFill>
                <a:effectLst/>
                <a:latin typeface="Fredoka One" panose="02000000000000000000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#</a:t>
            </a:r>
            <a:r>
              <a:rPr lang="fi-FI" sz="1500" b="0" i="0" kern="1200" dirty="0" err="1">
                <a:solidFill>
                  <a:schemeClr val="tx1"/>
                </a:solidFill>
                <a:effectLst/>
                <a:latin typeface="Fredoka One" panose="02000000000000000000" pitchFamily="2" charset="77"/>
                <a:ea typeface="+mn-ea"/>
                <a:cs typeface="+mn-cs"/>
              </a:rPr>
              <a:t>uppsökandeungdomsarbete</a:t>
            </a:r>
            <a:endParaRPr lang="fi-FI" sz="1500" dirty="0">
              <a:effectLst/>
              <a:latin typeface="Fredoka One" panose="02000000000000000000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7" name="Suora yhdysviiva 46">
            <a:extLst>
              <a:ext uri="{FF2B5EF4-FFF2-40B4-BE49-F238E27FC236}">
                <a16:creationId xmlns:a16="http://schemas.microsoft.com/office/drawing/2014/main" id="{5277BECF-7FD5-484F-8847-739247B4274C}"/>
              </a:ext>
            </a:extLst>
          </p:cNvPr>
          <p:cNvCxnSpPr>
            <a:cxnSpLocks/>
          </p:cNvCxnSpPr>
          <p:nvPr userDrawn="1"/>
        </p:nvCxnSpPr>
        <p:spPr>
          <a:xfrm flipV="1">
            <a:off x="3541294" y="6516094"/>
            <a:ext cx="0" cy="248641"/>
          </a:xfrm>
          <a:prstGeom prst="line">
            <a:avLst/>
          </a:prstGeom>
          <a:ln>
            <a:solidFill>
              <a:srgbClr val="FFC60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6659924"/>
      </p:ext>
    </p:extLst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C1D026E7-BF95-5C4D-8C15-38DDC3BD4D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3893" y="1693416"/>
            <a:ext cx="907112" cy="878162"/>
          </a:xfrm>
          <a:prstGeom prst="rect">
            <a:avLst/>
          </a:prstGeom>
        </p:spPr>
      </p:pic>
      <p:pic>
        <p:nvPicPr>
          <p:cNvPr id="81" name="Kuva 80">
            <a:extLst>
              <a:ext uri="{FF2B5EF4-FFF2-40B4-BE49-F238E27FC236}">
                <a16:creationId xmlns:a16="http://schemas.microsoft.com/office/drawing/2014/main" id="{FE1312AC-0C9D-8C4B-85E0-4479674DC2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3893" y="2691186"/>
            <a:ext cx="907112" cy="878162"/>
          </a:xfrm>
          <a:prstGeom prst="rect">
            <a:avLst/>
          </a:prstGeom>
        </p:spPr>
      </p:pic>
      <p:pic>
        <p:nvPicPr>
          <p:cNvPr id="103" name="Kuva 102">
            <a:extLst>
              <a:ext uri="{FF2B5EF4-FFF2-40B4-BE49-F238E27FC236}">
                <a16:creationId xmlns:a16="http://schemas.microsoft.com/office/drawing/2014/main" id="{5C45F47C-D531-0744-B22E-F09A5F7DE7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3893" y="4686727"/>
            <a:ext cx="907112" cy="878162"/>
          </a:xfrm>
          <a:prstGeom prst="rect">
            <a:avLst/>
          </a:prstGeom>
        </p:spPr>
      </p:pic>
      <p:pic>
        <p:nvPicPr>
          <p:cNvPr id="84" name="Kuva 83">
            <a:extLst>
              <a:ext uri="{FF2B5EF4-FFF2-40B4-BE49-F238E27FC236}">
                <a16:creationId xmlns:a16="http://schemas.microsoft.com/office/drawing/2014/main" id="{3B8F5179-B98A-2E41-8DF4-20229905DE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3893" y="3688956"/>
            <a:ext cx="907112" cy="878162"/>
          </a:xfrm>
          <a:prstGeom prst="rect">
            <a:avLst/>
          </a:prstGeom>
        </p:spPr>
      </p:pic>
      <p:sp>
        <p:nvSpPr>
          <p:cNvPr id="106" name="Text Placeholder 12">
            <a:extLst>
              <a:ext uri="{FF2B5EF4-FFF2-40B4-BE49-F238E27FC236}">
                <a16:creationId xmlns:a16="http://schemas.microsoft.com/office/drawing/2014/main" id="{FC5D9F77-D653-4D40-A95E-C97D49211EF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3894" y="2697845"/>
            <a:ext cx="907111" cy="871502"/>
          </a:xfrm>
          <a:prstGeom prst="rect">
            <a:avLst/>
          </a:prstGeom>
        </p:spPr>
        <p:txBody>
          <a:bodyPr vert="horz" lIns="0" tIns="125999" rIns="0" bIns="180000" anchor="ctr" anchorCtr="0"/>
          <a:lstStyle>
            <a:lvl1pPr marL="16879" indent="0" algn="ctr">
              <a:lnSpc>
                <a:spcPts val="248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900" b="0">
                <a:solidFill>
                  <a:schemeClr val="tx1"/>
                </a:solidFill>
                <a:latin typeface="Fredoka One" panose="02000000000000000000" pitchFamily="2" charset="77"/>
              </a:defRPr>
            </a:lvl1pPr>
            <a:lvl2pPr marL="294334" indent="0">
              <a:buFontTx/>
              <a:buNone/>
              <a:defRPr/>
            </a:lvl2pPr>
            <a:lvl3pPr marL="547787" indent="0">
              <a:buFontTx/>
              <a:buNone/>
              <a:defRPr/>
            </a:lvl3pPr>
            <a:lvl4pPr marL="779439" indent="0">
              <a:buFontTx/>
              <a:buNone/>
              <a:defRPr/>
            </a:lvl4pPr>
            <a:lvl5pPr marL="1065597" indent="0">
              <a:buFontTx/>
              <a:buNone/>
              <a:defRPr/>
            </a:lvl5pPr>
          </a:lstStyle>
          <a:p>
            <a:pPr lvl="0"/>
            <a:r>
              <a:rPr lang="fi-FI" dirty="0"/>
              <a:t>xx %</a:t>
            </a:r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7080826F-8614-0742-8ADA-3112448C93C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38013" y="3694624"/>
            <a:ext cx="907111" cy="871502"/>
          </a:xfrm>
          <a:prstGeom prst="rect">
            <a:avLst/>
          </a:prstGeom>
        </p:spPr>
        <p:txBody>
          <a:bodyPr vert="horz" lIns="0" tIns="125999" rIns="0" bIns="180000" anchor="ctr" anchorCtr="0"/>
          <a:lstStyle>
            <a:lvl1pPr marL="16879" indent="0" algn="ctr">
              <a:lnSpc>
                <a:spcPts val="248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900" b="0">
                <a:solidFill>
                  <a:schemeClr val="tx1"/>
                </a:solidFill>
                <a:latin typeface="Fredoka One" panose="02000000000000000000" pitchFamily="2" charset="77"/>
              </a:defRPr>
            </a:lvl1pPr>
            <a:lvl2pPr marL="294334" indent="0">
              <a:buFontTx/>
              <a:buNone/>
              <a:defRPr/>
            </a:lvl2pPr>
            <a:lvl3pPr marL="547787" indent="0">
              <a:buFontTx/>
              <a:buNone/>
              <a:defRPr/>
            </a:lvl3pPr>
            <a:lvl4pPr marL="779439" indent="0">
              <a:buFontTx/>
              <a:buNone/>
              <a:defRPr/>
            </a:lvl4pPr>
            <a:lvl5pPr marL="1065597" indent="0">
              <a:buFontTx/>
              <a:buNone/>
              <a:defRPr/>
            </a:lvl5pPr>
          </a:lstStyle>
          <a:p>
            <a:pPr lvl="0"/>
            <a:r>
              <a:rPr lang="fi-FI" dirty="0"/>
              <a:t>xx %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9A20CCE4-7D8E-3F42-8006-A4E601AE0AE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3894" y="1690847"/>
            <a:ext cx="907111" cy="871502"/>
          </a:xfrm>
          <a:prstGeom prst="rect">
            <a:avLst/>
          </a:prstGeom>
        </p:spPr>
        <p:txBody>
          <a:bodyPr vert="horz" lIns="0" tIns="125999" rIns="0" bIns="180000" anchor="ctr" anchorCtr="0"/>
          <a:lstStyle>
            <a:lvl1pPr marL="16879" indent="0" algn="ctr">
              <a:lnSpc>
                <a:spcPts val="248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900" b="0">
                <a:solidFill>
                  <a:schemeClr val="tx1"/>
                </a:solidFill>
                <a:latin typeface="Fredoka One" panose="02000000000000000000" pitchFamily="2" charset="77"/>
              </a:defRPr>
            </a:lvl1pPr>
            <a:lvl2pPr marL="294334" indent="0">
              <a:buFontTx/>
              <a:buNone/>
              <a:defRPr/>
            </a:lvl2pPr>
            <a:lvl3pPr marL="547787" indent="0">
              <a:buFontTx/>
              <a:buNone/>
              <a:defRPr/>
            </a:lvl3pPr>
            <a:lvl4pPr marL="779439" indent="0">
              <a:buFontTx/>
              <a:buNone/>
              <a:defRPr/>
            </a:lvl4pPr>
            <a:lvl5pPr marL="1065597" indent="0">
              <a:buFontTx/>
              <a:buNone/>
              <a:defRPr/>
            </a:lvl5pPr>
          </a:lstStyle>
          <a:p>
            <a:pPr lvl="0"/>
            <a:r>
              <a:rPr lang="fi-FI" dirty="0"/>
              <a:t>xx %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6B9F3B5B-C83E-0F4D-BC47-A5B54F016F7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29776" y="4691402"/>
            <a:ext cx="907111" cy="871502"/>
          </a:xfrm>
          <a:prstGeom prst="rect">
            <a:avLst/>
          </a:prstGeom>
        </p:spPr>
        <p:txBody>
          <a:bodyPr vert="horz" lIns="0" tIns="125999" rIns="0" bIns="180000" anchor="ctr" anchorCtr="0"/>
          <a:lstStyle>
            <a:lvl1pPr marL="16879" indent="0" algn="ctr">
              <a:lnSpc>
                <a:spcPts val="248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900" b="0">
                <a:solidFill>
                  <a:schemeClr val="tx1"/>
                </a:solidFill>
                <a:latin typeface="Fredoka One" panose="02000000000000000000" pitchFamily="2" charset="77"/>
              </a:defRPr>
            </a:lvl1pPr>
            <a:lvl2pPr marL="294334" indent="0">
              <a:buFontTx/>
              <a:buNone/>
              <a:defRPr/>
            </a:lvl2pPr>
            <a:lvl3pPr marL="547787" indent="0">
              <a:buFontTx/>
              <a:buNone/>
              <a:defRPr/>
            </a:lvl3pPr>
            <a:lvl4pPr marL="779439" indent="0">
              <a:buFontTx/>
              <a:buNone/>
              <a:defRPr/>
            </a:lvl4pPr>
            <a:lvl5pPr marL="1065597" indent="0">
              <a:buFontTx/>
              <a:buNone/>
              <a:defRPr/>
            </a:lvl5pPr>
          </a:lstStyle>
          <a:p>
            <a:pPr lvl="0"/>
            <a:r>
              <a:rPr lang="fi-FI" dirty="0"/>
              <a:t>xx %</a:t>
            </a:r>
          </a:p>
        </p:txBody>
      </p:sp>
      <p:sp>
        <p:nvSpPr>
          <p:cNvPr id="51" name="Tekstiruutu 50">
            <a:extLst>
              <a:ext uri="{FF2B5EF4-FFF2-40B4-BE49-F238E27FC236}">
                <a16:creationId xmlns:a16="http://schemas.microsoft.com/office/drawing/2014/main" id="{FFF6E9F0-0333-DA45-B878-46A50294116E}"/>
              </a:ext>
            </a:extLst>
          </p:cNvPr>
          <p:cNvSpPr txBox="1"/>
          <p:nvPr userDrawn="1"/>
        </p:nvSpPr>
        <p:spPr>
          <a:xfrm>
            <a:off x="1411575" y="1776255"/>
            <a:ext cx="2911882" cy="707886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lIns="216000" rIns="72000" rtlCol="0" anchor="ctr" anchorCtr="0">
            <a:spAutoFit/>
          </a:bodyPr>
          <a:lstStyle/>
          <a:p>
            <a:pPr lvl="0"/>
            <a:r>
              <a:rPr lang="sv-FI" sz="20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tjänster i anslutning </a:t>
            </a:r>
          </a:p>
          <a:p>
            <a:pPr lvl="0"/>
            <a:r>
              <a:rPr lang="sv-FI" sz="20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till utkomst</a:t>
            </a:r>
            <a:endParaRPr lang="fi-FI" sz="2000" kern="1200" dirty="0"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53" name="Tekstiruutu 52">
            <a:extLst>
              <a:ext uri="{FF2B5EF4-FFF2-40B4-BE49-F238E27FC236}">
                <a16:creationId xmlns:a16="http://schemas.microsoft.com/office/drawing/2014/main" id="{21AEB116-9578-514E-A636-185034196052}"/>
              </a:ext>
            </a:extLst>
          </p:cNvPr>
          <p:cNvSpPr txBox="1"/>
          <p:nvPr userDrawn="1"/>
        </p:nvSpPr>
        <p:spPr>
          <a:xfrm>
            <a:off x="1411575" y="2909678"/>
            <a:ext cx="3691253" cy="401200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lIns="216000" rIns="72000" bIns="46800" rtlCol="0" anchor="ctr" anchorCtr="0">
            <a:spAutoFit/>
          </a:bodyPr>
          <a:lstStyle/>
          <a:p>
            <a:pPr marL="0" marR="0" lvl="0" indent="0" algn="l" defTabSz="5860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 sz="20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mentalvårdstjänster</a:t>
            </a:r>
            <a:r>
              <a:rPr lang="fi-FI" sz="2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  <a:endParaRPr lang="fi-FI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4" name="Tekstiruutu 63">
            <a:extLst>
              <a:ext uri="{FF2B5EF4-FFF2-40B4-BE49-F238E27FC236}">
                <a16:creationId xmlns:a16="http://schemas.microsoft.com/office/drawing/2014/main" id="{577064B9-017C-4841-9914-73929FE12DB6}"/>
              </a:ext>
            </a:extLst>
          </p:cNvPr>
          <p:cNvSpPr txBox="1"/>
          <p:nvPr userDrawn="1"/>
        </p:nvSpPr>
        <p:spPr>
          <a:xfrm>
            <a:off x="1411575" y="3791868"/>
            <a:ext cx="3316406" cy="707886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lIns="216000" rIns="36000" rtlCol="0" anchor="ctr" anchorCtr="0">
            <a:spAutoFit/>
          </a:bodyPr>
          <a:lstStyle/>
          <a:p>
            <a:r>
              <a:rPr lang="sv-FI" sz="20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verkstäder, arbetsprövning och lönearbete</a:t>
            </a:r>
            <a:endParaRPr lang="fi-FI" sz="2000" kern="1200" dirty="0"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5" name="Tekstiruutu 64">
            <a:extLst>
              <a:ext uri="{FF2B5EF4-FFF2-40B4-BE49-F238E27FC236}">
                <a16:creationId xmlns:a16="http://schemas.microsoft.com/office/drawing/2014/main" id="{AE2AEE3D-04C4-7B4E-B8C6-3E6B1A90E9C6}"/>
              </a:ext>
            </a:extLst>
          </p:cNvPr>
          <p:cNvSpPr txBox="1"/>
          <p:nvPr userDrawn="1"/>
        </p:nvSpPr>
        <p:spPr>
          <a:xfrm>
            <a:off x="1411575" y="4895392"/>
            <a:ext cx="5483366" cy="400110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lIns="216000" rIns="72000" rtlCol="0" anchor="ctr" anchorCtr="0">
            <a:spAutoFit/>
          </a:bodyPr>
          <a:lstStyle/>
          <a:p>
            <a:pPr marL="0" indent="0">
              <a:buFontTx/>
              <a:buNone/>
            </a:pPr>
            <a:r>
              <a:rPr lang="sv-FI" sz="2000" b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utbildning</a:t>
            </a:r>
            <a:r>
              <a:rPr lang="fi-FI" sz="2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fi-FI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50" name="Suora yhdysviiva 49">
            <a:extLst>
              <a:ext uri="{FF2B5EF4-FFF2-40B4-BE49-F238E27FC236}">
                <a16:creationId xmlns:a16="http://schemas.microsoft.com/office/drawing/2014/main" id="{5B024EDF-0EF3-C548-A5A3-25CB199C8237}"/>
              </a:ext>
            </a:extLst>
          </p:cNvPr>
          <p:cNvCxnSpPr/>
          <p:nvPr userDrawn="1"/>
        </p:nvCxnSpPr>
        <p:spPr>
          <a:xfrm>
            <a:off x="449656" y="679686"/>
            <a:ext cx="6300000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kstiruutu 54">
            <a:extLst>
              <a:ext uri="{FF2B5EF4-FFF2-40B4-BE49-F238E27FC236}">
                <a16:creationId xmlns:a16="http://schemas.microsoft.com/office/drawing/2014/main" id="{5695C9FB-414E-844D-8C12-5370CC4C75E3}"/>
              </a:ext>
            </a:extLst>
          </p:cNvPr>
          <p:cNvSpPr txBox="1"/>
          <p:nvPr userDrawn="1"/>
        </p:nvSpPr>
        <p:spPr>
          <a:xfrm>
            <a:off x="463354" y="1002057"/>
            <a:ext cx="6504712" cy="407804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lIns="0" rIns="108000" bIns="0" rtlCol="0" anchor="ctr" anchorCtr="0">
            <a:spAutoFit/>
          </a:bodyPr>
          <a:lstStyle/>
          <a:p>
            <a:r>
              <a:rPr lang="sv-FI" sz="2350" kern="1200" dirty="0">
                <a:solidFill>
                  <a:schemeClr val="tx1"/>
                </a:solidFill>
                <a:effectLst/>
                <a:latin typeface="Fredoka One" panose="02000000000000000000" pitchFamily="2" charset="77"/>
                <a:ea typeface="+mn-ea"/>
                <a:cs typeface="+mn-cs"/>
              </a:rPr>
              <a:t>De ungas vägar till andra tjänster</a:t>
            </a:r>
            <a:endParaRPr lang="fi-FI" sz="2350" kern="1200" dirty="0">
              <a:solidFill>
                <a:schemeClr val="tx1"/>
              </a:solidFill>
              <a:effectLst/>
              <a:latin typeface="Fredoka One" panose="02000000000000000000" pitchFamily="2" charset="77"/>
              <a:ea typeface="+mn-ea"/>
              <a:cs typeface="+mn-cs"/>
            </a:endParaRPr>
          </a:p>
        </p:txBody>
      </p:sp>
      <p:cxnSp>
        <p:nvCxnSpPr>
          <p:cNvPr id="61" name="Suora yhdysviiva 60">
            <a:extLst>
              <a:ext uri="{FF2B5EF4-FFF2-40B4-BE49-F238E27FC236}">
                <a16:creationId xmlns:a16="http://schemas.microsoft.com/office/drawing/2014/main" id="{6D1B208C-143F-D246-804C-21FA838362AA}"/>
              </a:ext>
            </a:extLst>
          </p:cNvPr>
          <p:cNvCxnSpPr>
            <a:cxnSpLocks/>
          </p:cNvCxnSpPr>
          <p:nvPr userDrawn="1"/>
        </p:nvCxnSpPr>
        <p:spPr>
          <a:xfrm>
            <a:off x="449656" y="1478729"/>
            <a:ext cx="6307834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Kuva 16">
            <a:extLst>
              <a:ext uri="{FF2B5EF4-FFF2-40B4-BE49-F238E27FC236}">
                <a16:creationId xmlns:a16="http://schemas.microsoft.com/office/drawing/2014/main" id="{CF3C8C2A-E6CA-034E-8330-FA1BB231BD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1203006">
            <a:off x="4869306" y="1702546"/>
            <a:ext cx="1245479" cy="1245479"/>
          </a:xfrm>
          <a:prstGeom prst="rect">
            <a:avLst/>
          </a:prstGeom>
        </p:spPr>
      </p:pic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95CA1599-E71F-2A4E-A6EB-2F44F063D37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7008" y="312019"/>
            <a:ext cx="3907823" cy="286032"/>
          </a:xfrm>
          <a:prstGeom prst="rect">
            <a:avLst/>
          </a:prstGeom>
        </p:spPr>
        <p:txBody>
          <a:bodyPr vert="horz" lIns="0" tIns="0" rIns="36000" bIns="108000" anchor="t" anchorCtr="0"/>
          <a:lstStyle>
            <a:lvl1pPr marL="16879" indent="0" algn="l">
              <a:lnSpc>
                <a:spcPts val="248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500" b="0">
                <a:solidFill>
                  <a:schemeClr val="tx1"/>
                </a:solidFill>
                <a:latin typeface="Fredoka One" panose="02000000000000000000" pitchFamily="2" charset="77"/>
              </a:defRPr>
            </a:lvl1pPr>
            <a:lvl2pPr marL="294334" indent="0">
              <a:buFontTx/>
              <a:buNone/>
              <a:defRPr/>
            </a:lvl2pPr>
            <a:lvl3pPr marL="547787" indent="0">
              <a:buFontTx/>
              <a:buNone/>
              <a:defRPr/>
            </a:lvl3pPr>
            <a:lvl4pPr marL="779439" indent="0">
              <a:buFontTx/>
              <a:buNone/>
              <a:defRPr/>
            </a:lvl4pPr>
            <a:lvl5pPr marL="1065597" indent="0">
              <a:buFontTx/>
              <a:buNone/>
              <a:defRPr/>
            </a:lvl5pPr>
          </a:lstStyle>
          <a:p>
            <a:pPr lvl="0"/>
            <a:r>
              <a:rPr lang="fi-FI" dirty="0" err="1"/>
              <a:t>Organisationens</a:t>
            </a:r>
            <a:r>
              <a:rPr lang="fi-FI" dirty="0"/>
              <a:t> </a:t>
            </a:r>
            <a:r>
              <a:rPr lang="fi-FI" dirty="0" err="1"/>
              <a:t>namn</a:t>
            </a:r>
            <a:endParaRPr lang="fi-FI" dirty="0"/>
          </a:p>
          <a:p>
            <a:pPr lvl="0"/>
            <a:endParaRPr lang="fi-FI" dirty="0"/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C8BDB383-E70E-BD4D-9E34-62184B09E4F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823846" y="312019"/>
            <a:ext cx="907256" cy="286032"/>
          </a:xfrm>
          <a:prstGeom prst="rect">
            <a:avLst/>
          </a:prstGeom>
        </p:spPr>
        <p:txBody>
          <a:bodyPr vert="horz" lIns="0" tIns="0" rIns="0" bIns="108000" anchor="t" anchorCtr="0"/>
          <a:lstStyle>
            <a:lvl1pPr marL="16879" indent="0" algn="r">
              <a:lnSpc>
                <a:spcPts val="248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500" b="0">
                <a:solidFill>
                  <a:srgbClr val="FFC609"/>
                </a:solidFill>
                <a:latin typeface="Fredoka One" panose="02000000000000000000" pitchFamily="2" charset="77"/>
              </a:defRPr>
            </a:lvl1pPr>
            <a:lvl2pPr marL="294334" indent="0">
              <a:buFontTx/>
              <a:buNone/>
              <a:defRPr/>
            </a:lvl2pPr>
            <a:lvl3pPr marL="547787" indent="0">
              <a:buFontTx/>
              <a:buNone/>
              <a:defRPr/>
            </a:lvl3pPr>
            <a:lvl4pPr marL="779439" indent="0">
              <a:buFontTx/>
              <a:buNone/>
              <a:defRPr/>
            </a:lvl4pPr>
            <a:lvl5pPr marL="1065597" indent="0">
              <a:buFontTx/>
              <a:buNone/>
              <a:defRPr/>
            </a:lvl5pPr>
          </a:lstStyle>
          <a:p>
            <a:pPr lvl="0"/>
            <a:r>
              <a:rPr lang="fi-FI" dirty="0"/>
              <a:t>2020</a:t>
            </a:r>
          </a:p>
          <a:p>
            <a:pPr lvl="0"/>
            <a:endParaRPr lang="fi-FI" dirty="0"/>
          </a:p>
        </p:txBody>
      </p:sp>
      <p:sp>
        <p:nvSpPr>
          <p:cNvPr id="2" name="Suorakulmio 1">
            <a:extLst>
              <a:ext uri="{FF2B5EF4-FFF2-40B4-BE49-F238E27FC236}">
                <a16:creationId xmlns:a16="http://schemas.microsoft.com/office/drawing/2014/main" id="{B4C64F64-FD72-0F47-B2C9-4C824C3FA268}"/>
              </a:ext>
            </a:extLst>
          </p:cNvPr>
          <p:cNvSpPr/>
          <p:nvPr userDrawn="1"/>
        </p:nvSpPr>
        <p:spPr>
          <a:xfrm>
            <a:off x="448915" y="5742247"/>
            <a:ext cx="3494436" cy="278346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Den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unga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kan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fortsätta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till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flera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tjänster</a:t>
            </a:r>
            <a:r>
              <a:rPr lang="fi-FI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FF011E27-FD73-5C4C-B139-46609B52C2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724410">
            <a:off x="4946845" y="3161414"/>
            <a:ext cx="1641998" cy="1641998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73D29CE5-892C-CD47-B104-E44C0F69E9D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9881351">
            <a:off x="4349322" y="4739063"/>
            <a:ext cx="1346537" cy="1346537"/>
          </a:xfrm>
          <a:prstGeom prst="rect">
            <a:avLst/>
          </a:prstGeom>
        </p:spPr>
      </p:pic>
      <p:sp>
        <p:nvSpPr>
          <p:cNvPr id="37" name="Tekstiruutu 36">
            <a:extLst>
              <a:ext uri="{FF2B5EF4-FFF2-40B4-BE49-F238E27FC236}">
                <a16:creationId xmlns:a16="http://schemas.microsoft.com/office/drawing/2014/main" id="{D58ABB9A-7D24-2F47-8B66-90DAAC597D03}"/>
              </a:ext>
            </a:extLst>
          </p:cNvPr>
          <p:cNvSpPr txBox="1"/>
          <p:nvPr userDrawn="1"/>
        </p:nvSpPr>
        <p:spPr>
          <a:xfrm>
            <a:off x="3764410" y="6382615"/>
            <a:ext cx="2991790" cy="369332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lIns="72000" tIns="0" rIns="0" bIns="0" rtlCol="0" anchor="ctr" anchorCtr="0">
            <a:spAutoFit/>
          </a:bodyPr>
          <a:lstStyle/>
          <a:p>
            <a:pPr marL="0" indent="0" algn="r">
              <a:buFontTx/>
              <a:buNone/>
            </a:pPr>
            <a:r>
              <a:rPr lang="fi-FI" sz="800" b="1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Källa</a:t>
            </a:r>
            <a:r>
              <a:rPr lang="fi-FI" sz="800" b="1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: </a:t>
            </a:r>
            <a:r>
              <a:rPr lang="fi-FI" sz="800" b="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Enkät</a:t>
            </a:r>
            <a:r>
              <a:rPr lang="fi-FI" sz="8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fi-FI" sz="800" b="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om</a:t>
            </a:r>
            <a:r>
              <a:rPr lang="fi-FI" sz="8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fi-FI" sz="800" b="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riksomfattande</a:t>
            </a:r>
            <a:r>
              <a:rPr lang="fi-FI" sz="8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fi-FI" sz="800" b="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uppsökande</a:t>
            </a:r>
            <a:r>
              <a:rPr lang="fi-FI" sz="8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fi-FI" sz="800" b="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ungdomsarbete</a:t>
            </a:r>
            <a:r>
              <a:rPr lang="fi-FI" sz="8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(UVM/RFV). </a:t>
            </a:r>
            <a:r>
              <a:rPr lang="fi-FI" sz="800" b="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Bildmaterialet</a:t>
            </a:r>
            <a:r>
              <a:rPr lang="fi-FI" sz="8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fi-FI" sz="800" b="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har</a:t>
            </a:r>
            <a:r>
              <a:rPr lang="fi-FI" sz="8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fi-FI" sz="800" b="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utarbetats</a:t>
            </a:r>
            <a:r>
              <a:rPr lang="fi-FI" sz="8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av Into – </a:t>
            </a:r>
            <a:r>
              <a:rPr lang="fi-FI" sz="800" b="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uppsökande</a:t>
            </a:r>
            <a:r>
              <a:rPr lang="fi-FI" sz="8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fi-FI" sz="800" b="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ungdomsarbete</a:t>
            </a:r>
            <a:r>
              <a:rPr lang="fi-FI" sz="8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fi-FI" sz="800" b="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och</a:t>
            </a:r>
            <a:r>
              <a:rPr lang="fi-FI" sz="8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fi-FI" sz="800" b="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verkstadsverksamhet</a:t>
            </a:r>
            <a:r>
              <a:rPr lang="fi-FI" sz="8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, </a:t>
            </a:r>
            <a:r>
              <a:rPr lang="fi-FI" sz="800" u="none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www.intory.fi</a:t>
            </a:r>
            <a:r>
              <a:rPr lang="fi-FI" sz="800" u="none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fi-FI" sz="800" u="none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8" name="Suorakulmio 37">
            <a:extLst>
              <a:ext uri="{FF2B5EF4-FFF2-40B4-BE49-F238E27FC236}">
                <a16:creationId xmlns:a16="http://schemas.microsoft.com/office/drawing/2014/main" id="{98DBE955-1840-3E44-8992-D168385A5EBE}"/>
              </a:ext>
            </a:extLst>
          </p:cNvPr>
          <p:cNvSpPr/>
          <p:nvPr userDrawn="1"/>
        </p:nvSpPr>
        <p:spPr>
          <a:xfrm>
            <a:off x="457008" y="6483333"/>
            <a:ext cx="2717090" cy="322589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500" dirty="0">
                <a:solidFill>
                  <a:srgbClr val="FFC609"/>
                </a:solidFill>
                <a:effectLst/>
                <a:latin typeface="Fredoka One" panose="02000000000000000000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#</a:t>
            </a:r>
            <a:r>
              <a:rPr lang="fi-FI" sz="1500" b="0" i="0" kern="1200" dirty="0" err="1">
                <a:solidFill>
                  <a:schemeClr val="tx1"/>
                </a:solidFill>
                <a:effectLst/>
                <a:latin typeface="Fredoka One" panose="02000000000000000000" pitchFamily="2" charset="77"/>
                <a:ea typeface="+mn-ea"/>
                <a:cs typeface="+mn-cs"/>
              </a:rPr>
              <a:t>uppsökandeungdomsarbete</a:t>
            </a:r>
            <a:endParaRPr lang="fi-FI" sz="1500" dirty="0">
              <a:effectLst/>
              <a:latin typeface="Fredoka One" panose="02000000000000000000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9" name="Suora yhdysviiva 38">
            <a:extLst>
              <a:ext uri="{FF2B5EF4-FFF2-40B4-BE49-F238E27FC236}">
                <a16:creationId xmlns:a16="http://schemas.microsoft.com/office/drawing/2014/main" id="{88DE77DD-6EA1-9245-B942-FD22323EA7CB}"/>
              </a:ext>
            </a:extLst>
          </p:cNvPr>
          <p:cNvCxnSpPr>
            <a:cxnSpLocks/>
          </p:cNvCxnSpPr>
          <p:nvPr userDrawn="1"/>
        </p:nvCxnSpPr>
        <p:spPr>
          <a:xfrm flipV="1">
            <a:off x="3541294" y="6516094"/>
            <a:ext cx="0" cy="248641"/>
          </a:xfrm>
          <a:prstGeom prst="line">
            <a:avLst/>
          </a:prstGeom>
          <a:ln>
            <a:solidFill>
              <a:srgbClr val="FFC60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0988061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kstiruutu 59">
            <a:extLst>
              <a:ext uri="{FF2B5EF4-FFF2-40B4-BE49-F238E27FC236}">
                <a16:creationId xmlns:a16="http://schemas.microsoft.com/office/drawing/2014/main" id="{6EFABDF1-82A2-D94E-BEA9-B1C3D1D2FA03}"/>
              </a:ext>
            </a:extLst>
          </p:cNvPr>
          <p:cNvSpPr txBox="1"/>
          <p:nvPr userDrawn="1"/>
        </p:nvSpPr>
        <p:spPr>
          <a:xfrm>
            <a:off x="480288" y="2517540"/>
            <a:ext cx="6269368" cy="461665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lIns="0" rIns="108000" rtlCol="0" anchor="ctr" anchorCtr="0">
            <a:spAutoFit/>
          </a:bodyPr>
          <a:lstStyle/>
          <a:p>
            <a:r>
              <a:rPr lang="sv-FI" sz="2400" kern="1200" dirty="0">
                <a:solidFill>
                  <a:schemeClr val="tx1"/>
                </a:solidFill>
                <a:effectLst/>
                <a:latin typeface="Fredoka One" panose="02000000000000000000" pitchFamily="2" charset="77"/>
                <a:ea typeface="+mn-ea"/>
                <a:cs typeface="+mn-cs"/>
              </a:rPr>
              <a:t>Positiva framsteg har skett i</a:t>
            </a:r>
            <a:endParaRPr lang="fi-FI" sz="2400" b="0" kern="1200" dirty="0">
              <a:solidFill>
                <a:schemeClr val="tx1"/>
              </a:solidFill>
              <a:effectLst/>
              <a:latin typeface="Fredoka One" panose="02000000000000000000" pitchFamily="2" charset="77"/>
              <a:ea typeface="+mn-ea"/>
              <a:cs typeface="+mn-cs"/>
            </a:endParaRPr>
          </a:p>
        </p:txBody>
      </p:sp>
      <p:sp>
        <p:nvSpPr>
          <p:cNvPr id="53" name="Tekstiruutu 52">
            <a:extLst>
              <a:ext uri="{FF2B5EF4-FFF2-40B4-BE49-F238E27FC236}">
                <a16:creationId xmlns:a16="http://schemas.microsoft.com/office/drawing/2014/main" id="{21AEB116-9578-514E-A636-185034196052}"/>
              </a:ext>
            </a:extLst>
          </p:cNvPr>
          <p:cNvSpPr txBox="1"/>
          <p:nvPr userDrawn="1"/>
        </p:nvSpPr>
        <p:spPr>
          <a:xfrm>
            <a:off x="2431840" y="3304909"/>
            <a:ext cx="2015277" cy="353943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lIns="108000" rIns="72000" rtlCol="0" anchor="ctr" anchorCtr="0">
            <a:spAutoFit/>
          </a:bodyPr>
          <a:lstStyle/>
          <a:p>
            <a:pPr marL="0" indent="0">
              <a:buFontTx/>
              <a:buNone/>
            </a:pPr>
            <a:r>
              <a:rPr lang="sv-FI" sz="17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vardagskunskaper</a:t>
            </a:r>
            <a:endParaRPr lang="fi-FI" sz="1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28" name="Suora yhdysviiva 27">
            <a:extLst>
              <a:ext uri="{FF2B5EF4-FFF2-40B4-BE49-F238E27FC236}">
                <a16:creationId xmlns:a16="http://schemas.microsoft.com/office/drawing/2014/main" id="{7581604E-9171-2143-8E96-F3893A14F1D8}"/>
              </a:ext>
            </a:extLst>
          </p:cNvPr>
          <p:cNvCxnSpPr/>
          <p:nvPr userDrawn="1"/>
        </p:nvCxnSpPr>
        <p:spPr>
          <a:xfrm>
            <a:off x="449656" y="679686"/>
            <a:ext cx="6300000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uora yhdysviiva 32">
            <a:extLst>
              <a:ext uri="{FF2B5EF4-FFF2-40B4-BE49-F238E27FC236}">
                <a16:creationId xmlns:a16="http://schemas.microsoft.com/office/drawing/2014/main" id="{27F57EAC-EC05-6944-B2D2-9728208A2C31}"/>
              </a:ext>
            </a:extLst>
          </p:cNvPr>
          <p:cNvCxnSpPr>
            <a:cxnSpLocks/>
          </p:cNvCxnSpPr>
          <p:nvPr userDrawn="1"/>
        </p:nvCxnSpPr>
        <p:spPr>
          <a:xfrm>
            <a:off x="461052" y="3029516"/>
            <a:ext cx="5175367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5" name="Kuva 54">
            <a:extLst>
              <a:ext uri="{FF2B5EF4-FFF2-40B4-BE49-F238E27FC236}">
                <a16:creationId xmlns:a16="http://schemas.microsoft.com/office/drawing/2014/main" id="{C8CCB6BF-7985-8149-A45E-35A2DEEAE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463464">
            <a:off x="5569028" y="2402832"/>
            <a:ext cx="1111005" cy="1111005"/>
          </a:xfrm>
          <a:prstGeom prst="rect">
            <a:avLst/>
          </a:prstGeom>
        </p:spPr>
      </p:pic>
      <p:sp>
        <p:nvSpPr>
          <p:cNvPr id="64" name="Text Placeholder 12">
            <a:extLst>
              <a:ext uri="{FF2B5EF4-FFF2-40B4-BE49-F238E27FC236}">
                <a16:creationId xmlns:a16="http://schemas.microsoft.com/office/drawing/2014/main" id="{5890AC90-5AFB-EA41-810B-84A1001C327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25716" y="3248206"/>
            <a:ext cx="1803133" cy="468000"/>
          </a:xfrm>
          <a:prstGeom prst="rect">
            <a:avLst/>
          </a:prstGeom>
          <a:solidFill>
            <a:srgbClr val="FFC609"/>
          </a:solidFill>
        </p:spPr>
        <p:txBody>
          <a:bodyPr vert="horz" lIns="0" tIns="72000" rIns="0" bIns="72000" anchor="ctr" anchorCtr="0"/>
          <a:lstStyle>
            <a:lvl1pPr marL="16879" indent="0" algn="ctr">
              <a:lnSpc>
                <a:spcPts val="248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 b="0">
                <a:solidFill>
                  <a:schemeClr val="tx1"/>
                </a:solidFill>
                <a:latin typeface="Fredoka One" panose="02000000000000000000" pitchFamily="2" charset="77"/>
              </a:defRPr>
            </a:lvl1pPr>
            <a:lvl2pPr marL="294334" indent="0">
              <a:buFontTx/>
              <a:buNone/>
              <a:defRPr/>
            </a:lvl2pPr>
            <a:lvl3pPr marL="547787" indent="0">
              <a:buFontTx/>
              <a:buNone/>
              <a:defRPr/>
            </a:lvl3pPr>
            <a:lvl4pPr marL="779439" indent="0">
              <a:buFontTx/>
              <a:buNone/>
              <a:defRPr/>
            </a:lvl4pPr>
            <a:lvl5pPr marL="1065597" indent="0">
              <a:buFontTx/>
              <a:buNone/>
              <a:defRPr/>
            </a:lvl5pPr>
          </a:lstStyle>
          <a:p>
            <a:pPr lvl="0"/>
            <a:r>
              <a:rPr lang="fi-FI" dirty="0"/>
              <a:t>xx %</a:t>
            </a:r>
          </a:p>
        </p:txBody>
      </p:sp>
      <p:sp>
        <p:nvSpPr>
          <p:cNvPr id="66" name="Text Placeholder 12">
            <a:extLst>
              <a:ext uri="{FF2B5EF4-FFF2-40B4-BE49-F238E27FC236}">
                <a16:creationId xmlns:a16="http://schemas.microsoft.com/office/drawing/2014/main" id="{EDC4A6A5-F5B7-F548-A86C-E8B3488695C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25716" y="3823915"/>
            <a:ext cx="1803133" cy="46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72000" rIns="0" bIns="72000" anchor="ctr" anchorCtr="0"/>
          <a:lstStyle>
            <a:lvl1pPr marL="16879" indent="0" algn="ctr">
              <a:lnSpc>
                <a:spcPts val="248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 b="0">
                <a:solidFill>
                  <a:schemeClr val="tx1"/>
                </a:solidFill>
                <a:latin typeface="Fredoka One" panose="02000000000000000000" pitchFamily="2" charset="77"/>
              </a:defRPr>
            </a:lvl1pPr>
            <a:lvl2pPr marL="294334" indent="0">
              <a:buFontTx/>
              <a:buNone/>
              <a:defRPr/>
            </a:lvl2pPr>
            <a:lvl3pPr marL="547787" indent="0">
              <a:buFontTx/>
              <a:buNone/>
              <a:defRPr/>
            </a:lvl3pPr>
            <a:lvl4pPr marL="779439" indent="0">
              <a:buFontTx/>
              <a:buNone/>
              <a:defRPr/>
            </a:lvl4pPr>
            <a:lvl5pPr marL="1065597" indent="0">
              <a:buFontTx/>
              <a:buNone/>
              <a:defRPr/>
            </a:lvl5pPr>
          </a:lstStyle>
          <a:p>
            <a:pPr lvl="0"/>
            <a:r>
              <a:rPr lang="fi-FI" dirty="0"/>
              <a:t>xx %</a:t>
            </a:r>
          </a:p>
        </p:txBody>
      </p:sp>
      <p:sp>
        <p:nvSpPr>
          <p:cNvPr id="67" name="Text Placeholder 12">
            <a:extLst>
              <a:ext uri="{FF2B5EF4-FFF2-40B4-BE49-F238E27FC236}">
                <a16:creationId xmlns:a16="http://schemas.microsoft.com/office/drawing/2014/main" id="{9380FF16-39E4-F847-A835-2EB529851A2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25716" y="4399624"/>
            <a:ext cx="1803133" cy="46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0" tIns="72000" rIns="0" bIns="72000" anchor="ctr" anchorCtr="0"/>
          <a:lstStyle>
            <a:lvl1pPr marL="16879" indent="0" algn="ctr">
              <a:lnSpc>
                <a:spcPts val="248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 b="0">
                <a:solidFill>
                  <a:schemeClr val="tx1"/>
                </a:solidFill>
                <a:latin typeface="Fredoka One" panose="02000000000000000000" pitchFamily="2" charset="77"/>
              </a:defRPr>
            </a:lvl1pPr>
            <a:lvl2pPr marL="294334" indent="0">
              <a:buFontTx/>
              <a:buNone/>
              <a:defRPr/>
            </a:lvl2pPr>
            <a:lvl3pPr marL="547787" indent="0">
              <a:buFontTx/>
              <a:buNone/>
              <a:defRPr/>
            </a:lvl3pPr>
            <a:lvl4pPr marL="779439" indent="0">
              <a:buFontTx/>
              <a:buNone/>
              <a:defRPr/>
            </a:lvl4pPr>
            <a:lvl5pPr marL="1065597" indent="0">
              <a:buFontTx/>
              <a:buNone/>
              <a:defRPr/>
            </a:lvl5pPr>
          </a:lstStyle>
          <a:p>
            <a:pPr lvl="0"/>
            <a:r>
              <a:rPr lang="fi-FI" dirty="0"/>
              <a:t>xx %</a:t>
            </a:r>
          </a:p>
        </p:txBody>
      </p:sp>
      <p:sp>
        <p:nvSpPr>
          <p:cNvPr id="69" name="Text Placeholder 12">
            <a:extLst>
              <a:ext uri="{FF2B5EF4-FFF2-40B4-BE49-F238E27FC236}">
                <a16:creationId xmlns:a16="http://schemas.microsoft.com/office/drawing/2014/main" id="{D3004603-2CBD-624E-BEB6-DF0A6594BF3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25717" y="4975333"/>
            <a:ext cx="1800874" cy="46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0" tIns="72000" rIns="0" bIns="72000" anchor="ctr" anchorCtr="0"/>
          <a:lstStyle>
            <a:lvl1pPr marL="16879" indent="0" algn="ctr">
              <a:lnSpc>
                <a:spcPts val="248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 b="0">
                <a:solidFill>
                  <a:schemeClr val="bg1"/>
                </a:solidFill>
                <a:latin typeface="Fredoka One" panose="02000000000000000000" pitchFamily="2" charset="77"/>
              </a:defRPr>
            </a:lvl1pPr>
            <a:lvl2pPr marL="294334" indent="0">
              <a:buFontTx/>
              <a:buNone/>
              <a:defRPr/>
            </a:lvl2pPr>
            <a:lvl3pPr marL="547787" indent="0">
              <a:buFontTx/>
              <a:buNone/>
              <a:defRPr/>
            </a:lvl3pPr>
            <a:lvl4pPr marL="779439" indent="0">
              <a:buFontTx/>
              <a:buNone/>
              <a:defRPr/>
            </a:lvl4pPr>
            <a:lvl5pPr marL="1065597" indent="0">
              <a:buFontTx/>
              <a:buNone/>
              <a:defRPr/>
            </a:lvl5pPr>
          </a:lstStyle>
          <a:p>
            <a:pPr lvl="0"/>
            <a:r>
              <a:rPr lang="fi-FI" dirty="0"/>
              <a:t>xx %</a:t>
            </a:r>
          </a:p>
        </p:txBody>
      </p:sp>
      <p:sp>
        <p:nvSpPr>
          <p:cNvPr id="71" name="Text Placeholder 12">
            <a:extLst>
              <a:ext uri="{FF2B5EF4-FFF2-40B4-BE49-F238E27FC236}">
                <a16:creationId xmlns:a16="http://schemas.microsoft.com/office/drawing/2014/main" id="{6E29D1C5-DF66-334B-8BEE-74FB9FDAB59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25717" y="5551042"/>
            <a:ext cx="1800874" cy="468000"/>
          </a:xfrm>
          <a:prstGeom prst="rect">
            <a:avLst/>
          </a:prstGeom>
          <a:solidFill>
            <a:schemeClr val="tx1"/>
          </a:solidFill>
        </p:spPr>
        <p:txBody>
          <a:bodyPr vert="horz" lIns="0" tIns="72000" rIns="0" bIns="72000" anchor="ctr" anchorCtr="0"/>
          <a:lstStyle>
            <a:lvl1pPr marL="16879" indent="0" algn="ctr">
              <a:lnSpc>
                <a:spcPts val="248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 b="0">
                <a:solidFill>
                  <a:schemeClr val="bg1"/>
                </a:solidFill>
                <a:latin typeface="Fredoka One" panose="02000000000000000000" pitchFamily="2" charset="77"/>
              </a:defRPr>
            </a:lvl1pPr>
            <a:lvl2pPr marL="294334" indent="0">
              <a:buFontTx/>
              <a:buNone/>
              <a:defRPr/>
            </a:lvl2pPr>
            <a:lvl3pPr marL="547787" indent="0">
              <a:buFontTx/>
              <a:buNone/>
              <a:defRPr/>
            </a:lvl3pPr>
            <a:lvl4pPr marL="779439" indent="0">
              <a:buFontTx/>
              <a:buNone/>
              <a:defRPr/>
            </a:lvl4pPr>
            <a:lvl5pPr marL="1065597" indent="0">
              <a:buFontTx/>
              <a:buNone/>
              <a:defRPr/>
            </a:lvl5pPr>
          </a:lstStyle>
          <a:p>
            <a:pPr lvl="0"/>
            <a:r>
              <a:rPr lang="fi-FI" dirty="0"/>
              <a:t>xx %</a:t>
            </a:r>
          </a:p>
        </p:txBody>
      </p:sp>
      <p:sp>
        <p:nvSpPr>
          <p:cNvPr id="72" name="Tekstiruutu 71">
            <a:extLst>
              <a:ext uri="{FF2B5EF4-FFF2-40B4-BE49-F238E27FC236}">
                <a16:creationId xmlns:a16="http://schemas.microsoft.com/office/drawing/2014/main" id="{C71F7B38-98CA-1C49-B4C8-8A928DD47727}"/>
              </a:ext>
            </a:extLst>
          </p:cNvPr>
          <p:cNvSpPr txBox="1"/>
          <p:nvPr userDrawn="1"/>
        </p:nvSpPr>
        <p:spPr>
          <a:xfrm>
            <a:off x="2431840" y="3874174"/>
            <a:ext cx="2015277" cy="353943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lIns="108000" rIns="72000" rtlCol="0" anchor="ctr" anchorCtr="0">
            <a:spAutoFit/>
          </a:bodyPr>
          <a:lstStyle/>
          <a:p>
            <a:pPr marL="0" indent="0">
              <a:buFontTx/>
              <a:buNone/>
            </a:pPr>
            <a:r>
              <a:rPr lang="sv-FI" sz="17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livshantering</a:t>
            </a:r>
            <a:r>
              <a:rPr lang="fi-FI" sz="17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fi-FI" sz="1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4" name="Tekstiruutu 73">
            <a:extLst>
              <a:ext uri="{FF2B5EF4-FFF2-40B4-BE49-F238E27FC236}">
                <a16:creationId xmlns:a16="http://schemas.microsoft.com/office/drawing/2014/main" id="{ACE99F51-F383-3A48-86B3-548653B6B7E7}"/>
              </a:ext>
            </a:extLst>
          </p:cNvPr>
          <p:cNvSpPr txBox="1"/>
          <p:nvPr userDrawn="1"/>
        </p:nvSpPr>
        <p:spPr>
          <a:xfrm>
            <a:off x="2431840" y="4443439"/>
            <a:ext cx="3595956" cy="353943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lIns="108000" rIns="72000" rtlCol="0" anchor="ctr" anchorCtr="0">
            <a:spAutoFit/>
          </a:bodyPr>
          <a:lstStyle/>
          <a:p>
            <a:pPr marL="0" indent="0">
              <a:buFontTx/>
              <a:buNone/>
            </a:pPr>
            <a:r>
              <a:rPr lang="fi-FI" sz="170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studie</a:t>
            </a:r>
            <a:r>
              <a:rPr lang="fi-FI" sz="17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</a:t>
            </a:r>
            <a:r>
              <a:rPr lang="fi-FI" sz="170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och</a:t>
            </a:r>
            <a:r>
              <a:rPr lang="fi-FI" sz="17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i-FI" sz="170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arbetslivsfärdigheter</a:t>
            </a:r>
            <a:endParaRPr lang="fi-FI" sz="1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8" name="Tekstiruutu 77">
            <a:extLst>
              <a:ext uri="{FF2B5EF4-FFF2-40B4-BE49-F238E27FC236}">
                <a16:creationId xmlns:a16="http://schemas.microsoft.com/office/drawing/2014/main" id="{BB32A420-BE36-2642-857A-B19B6B3066F4}"/>
              </a:ext>
            </a:extLst>
          </p:cNvPr>
          <p:cNvSpPr txBox="1"/>
          <p:nvPr userDrawn="1"/>
        </p:nvSpPr>
        <p:spPr>
          <a:xfrm>
            <a:off x="2431840" y="5603402"/>
            <a:ext cx="2271726" cy="353943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lIns="108000" rIns="72000" rtlCol="0" anchor="ctr" anchorCtr="0">
            <a:spAutoFit/>
          </a:bodyPr>
          <a:lstStyle/>
          <a:p>
            <a:pPr marL="0" marR="0" lvl="0" indent="0" algn="l" defTabSz="5860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7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i </a:t>
            </a:r>
            <a:r>
              <a:rPr lang="fi-FI" sz="1700" b="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självkännedomen</a:t>
            </a:r>
            <a:r>
              <a:rPr lang="fi-FI" sz="17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endParaRPr lang="fi-FI" sz="1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9" name="Tekstiruutu 78">
            <a:extLst>
              <a:ext uri="{FF2B5EF4-FFF2-40B4-BE49-F238E27FC236}">
                <a16:creationId xmlns:a16="http://schemas.microsoft.com/office/drawing/2014/main" id="{B9033C09-2B6C-D844-871C-350E3131850E}"/>
              </a:ext>
            </a:extLst>
          </p:cNvPr>
          <p:cNvSpPr txBox="1"/>
          <p:nvPr userDrawn="1"/>
        </p:nvSpPr>
        <p:spPr>
          <a:xfrm>
            <a:off x="2431840" y="5019848"/>
            <a:ext cx="3077324" cy="353943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lIns="108000" rIns="72000" rtlCol="0" anchor="ctr" anchorCtr="0">
            <a:spAutoFit/>
          </a:bodyPr>
          <a:lstStyle/>
          <a:p>
            <a:pPr marL="0" indent="0">
              <a:buFontTx/>
              <a:buNone/>
            </a:pPr>
            <a:r>
              <a:rPr lang="fi-FI" sz="170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sociala</a:t>
            </a:r>
            <a:r>
              <a:rPr lang="fi-FI" sz="17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i-FI" sz="170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färdigheter</a:t>
            </a:r>
            <a:endParaRPr lang="fi-FI" sz="1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D61F7DF5-177E-E741-BAAE-AC7E3B9E2B6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7008" y="312019"/>
            <a:ext cx="3907823" cy="286032"/>
          </a:xfrm>
          <a:prstGeom prst="rect">
            <a:avLst/>
          </a:prstGeom>
        </p:spPr>
        <p:txBody>
          <a:bodyPr vert="horz" lIns="0" tIns="0" rIns="36000" bIns="108000" anchor="t" anchorCtr="0"/>
          <a:lstStyle>
            <a:lvl1pPr marL="16879" indent="0" algn="l">
              <a:lnSpc>
                <a:spcPts val="248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500" b="0">
                <a:solidFill>
                  <a:schemeClr val="tx1"/>
                </a:solidFill>
                <a:latin typeface="Fredoka One" panose="02000000000000000000" pitchFamily="2" charset="77"/>
              </a:defRPr>
            </a:lvl1pPr>
            <a:lvl2pPr marL="294334" indent="0">
              <a:buFontTx/>
              <a:buNone/>
              <a:defRPr/>
            </a:lvl2pPr>
            <a:lvl3pPr marL="547787" indent="0">
              <a:buFontTx/>
              <a:buNone/>
              <a:defRPr/>
            </a:lvl3pPr>
            <a:lvl4pPr marL="779439" indent="0">
              <a:buFontTx/>
              <a:buNone/>
              <a:defRPr/>
            </a:lvl4pPr>
            <a:lvl5pPr marL="1065597" indent="0">
              <a:buFontTx/>
              <a:buNone/>
              <a:defRPr/>
            </a:lvl5pPr>
          </a:lstStyle>
          <a:p>
            <a:pPr lvl="0"/>
            <a:r>
              <a:rPr lang="fi-FI" dirty="0" err="1"/>
              <a:t>Organisationens</a:t>
            </a:r>
            <a:r>
              <a:rPr lang="fi-FI" dirty="0"/>
              <a:t> </a:t>
            </a:r>
            <a:r>
              <a:rPr lang="fi-FI" dirty="0" err="1"/>
              <a:t>namn</a:t>
            </a:r>
            <a:endParaRPr lang="fi-FI" dirty="0"/>
          </a:p>
          <a:p>
            <a:pPr lvl="0"/>
            <a:endParaRPr lang="fi-FI" dirty="0"/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453AD076-DB25-3B4E-903D-1C2AC385C8F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823846" y="312019"/>
            <a:ext cx="907256" cy="286032"/>
          </a:xfrm>
          <a:prstGeom prst="rect">
            <a:avLst/>
          </a:prstGeom>
        </p:spPr>
        <p:txBody>
          <a:bodyPr vert="horz" lIns="0" tIns="0" rIns="0" bIns="108000" anchor="t" anchorCtr="0"/>
          <a:lstStyle>
            <a:lvl1pPr marL="16879" indent="0" algn="r">
              <a:lnSpc>
                <a:spcPts val="248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500" b="0">
                <a:solidFill>
                  <a:srgbClr val="FFC609"/>
                </a:solidFill>
                <a:latin typeface="Fredoka One" panose="02000000000000000000" pitchFamily="2" charset="77"/>
              </a:defRPr>
            </a:lvl1pPr>
            <a:lvl2pPr marL="294334" indent="0">
              <a:buFontTx/>
              <a:buNone/>
              <a:defRPr/>
            </a:lvl2pPr>
            <a:lvl3pPr marL="547787" indent="0">
              <a:buFontTx/>
              <a:buNone/>
              <a:defRPr/>
            </a:lvl3pPr>
            <a:lvl4pPr marL="779439" indent="0">
              <a:buFontTx/>
              <a:buNone/>
              <a:defRPr/>
            </a:lvl4pPr>
            <a:lvl5pPr marL="1065597" indent="0">
              <a:buFontTx/>
              <a:buNone/>
              <a:defRPr/>
            </a:lvl5pPr>
          </a:lstStyle>
          <a:p>
            <a:pPr lvl="0"/>
            <a:r>
              <a:rPr lang="fi-FI" dirty="0"/>
              <a:t>2020</a:t>
            </a:r>
          </a:p>
          <a:p>
            <a:pPr lvl="0"/>
            <a:endParaRPr lang="fi-FI" dirty="0"/>
          </a:p>
        </p:txBody>
      </p:sp>
      <p:pic>
        <p:nvPicPr>
          <p:cNvPr id="32" name="Kuva 31">
            <a:extLst>
              <a:ext uri="{FF2B5EF4-FFF2-40B4-BE49-F238E27FC236}">
                <a16:creationId xmlns:a16="http://schemas.microsoft.com/office/drawing/2014/main" id="{A5FC6E33-CADC-E247-BFB9-7DE5179D45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5716" y="835995"/>
            <a:ext cx="1375912" cy="1332000"/>
          </a:xfrm>
          <a:prstGeom prst="rect">
            <a:avLst/>
          </a:prstGeom>
        </p:spPr>
      </p:pic>
      <p:sp>
        <p:nvSpPr>
          <p:cNvPr id="54" name="Tekstiruutu 53">
            <a:extLst>
              <a:ext uri="{FF2B5EF4-FFF2-40B4-BE49-F238E27FC236}">
                <a16:creationId xmlns:a16="http://schemas.microsoft.com/office/drawing/2014/main" id="{8B61699A-102C-CC47-BA2F-45F9B197C4B4}"/>
              </a:ext>
            </a:extLst>
          </p:cNvPr>
          <p:cNvSpPr txBox="1"/>
          <p:nvPr userDrawn="1"/>
        </p:nvSpPr>
        <p:spPr>
          <a:xfrm>
            <a:off x="1873591" y="971658"/>
            <a:ext cx="1636632" cy="1054135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lIns="108000" rIns="108000" rtlCol="0" anchor="ctr" anchorCtr="0">
            <a:spAutoFit/>
          </a:bodyPr>
          <a:lstStyle/>
          <a:p>
            <a:pPr marL="0" indent="0" algn="ctr">
              <a:lnSpc>
                <a:spcPts val="1500"/>
              </a:lnSpc>
              <a:buFontTx/>
              <a:buNone/>
            </a:pPr>
            <a:r>
              <a:rPr lang="sv-FI" sz="13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av de unga upplevde social förstärkning under det uppsökande ungdomsarbetet</a:t>
            </a:r>
            <a:r>
              <a:rPr lang="fi-FI" sz="13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endParaRPr lang="fi-FI" sz="13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53A145D5-B136-1A4E-88A3-CE15D57A530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2861" y="1251921"/>
            <a:ext cx="1368767" cy="679040"/>
          </a:xfrm>
          <a:prstGeom prst="rect">
            <a:avLst/>
          </a:prstGeom>
        </p:spPr>
        <p:txBody>
          <a:bodyPr vert="horz" lIns="0" tIns="125999" rIns="0" bIns="288000"/>
          <a:lstStyle>
            <a:lvl1pPr marL="16879" indent="0" algn="ctr">
              <a:lnSpc>
                <a:spcPts val="248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="0">
                <a:solidFill>
                  <a:schemeClr val="tx1"/>
                </a:solidFill>
                <a:latin typeface="Fredoka One" panose="02000000000000000000" pitchFamily="2" charset="77"/>
              </a:defRPr>
            </a:lvl1pPr>
            <a:lvl2pPr marL="294334" indent="0">
              <a:buFontTx/>
              <a:buNone/>
              <a:defRPr/>
            </a:lvl2pPr>
            <a:lvl3pPr marL="547787" indent="0">
              <a:buFontTx/>
              <a:buNone/>
              <a:defRPr/>
            </a:lvl3pPr>
            <a:lvl4pPr marL="779439" indent="0">
              <a:buFontTx/>
              <a:buNone/>
              <a:defRPr/>
            </a:lvl4pPr>
            <a:lvl5pPr marL="1065597" indent="0">
              <a:buFontTx/>
              <a:buNone/>
              <a:defRPr/>
            </a:lvl5pPr>
          </a:lstStyle>
          <a:p>
            <a:pPr lvl="0"/>
            <a:r>
              <a:rPr lang="fi-FI" dirty="0"/>
              <a:t>xx %</a:t>
            </a:r>
          </a:p>
        </p:txBody>
      </p:sp>
      <p:sp>
        <p:nvSpPr>
          <p:cNvPr id="36" name="Tekstiruutu 35">
            <a:extLst>
              <a:ext uri="{FF2B5EF4-FFF2-40B4-BE49-F238E27FC236}">
                <a16:creationId xmlns:a16="http://schemas.microsoft.com/office/drawing/2014/main" id="{13B40CB6-A5F7-F747-A312-8F1363556097}"/>
              </a:ext>
            </a:extLst>
          </p:cNvPr>
          <p:cNvSpPr txBox="1"/>
          <p:nvPr userDrawn="1"/>
        </p:nvSpPr>
        <p:spPr>
          <a:xfrm>
            <a:off x="5253156" y="888443"/>
            <a:ext cx="1488091" cy="1246495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lIns="144000" rIns="108000" rtlCol="0" anchor="ctr" anchorCtr="0">
            <a:spAutoFit/>
          </a:bodyPr>
          <a:lstStyle/>
          <a:p>
            <a:pPr marL="0" indent="0" algn="ctr">
              <a:lnSpc>
                <a:spcPts val="1500"/>
              </a:lnSpc>
              <a:buFontTx/>
              <a:buNone/>
            </a:pPr>
            <a:r>
              <a:rPr lang="sv-FI" sz="13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de unga ger det uppsökande ungdomsarbetet det utmärkta vitsordet</a:t>
            </a:r>
            <a:r>
              <a:rPr lang="fi-FI" sz="13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  <a:p>
            <a:pPr marL="0" indent="0" algn="ctr">
              <a:lnSpc>
                <a:spcPts val="1500"/>
              </a:lnSpc>
              <a:buFontTx/>
              <a:buNone/>
            </a:pPr>
            <a:r>
              <a:rPr lang="fi-FI" sz="13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</a:t>
            </a:r>
            <a:r>
              <a:rPr lang="fi-FI" sz="130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på</a:t>
            </a:r>
            <a:r>
              <a:rPr lang="fi-FI" sz="13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i-FI" sz="130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skalan</a:t>
            </a:r>
            <a:r>
              <a:rPr lang="fi-FI" sz="13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1–5)</a:t>
            </a:r>
            <a:r>
              <a:rPr lang="fi-FI" sz="13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fi-FI" sz="13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F9EAA5F7-5C71-2B40-A34C-95078B85A1A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29502" y="835995"/>
            <a:ext cx="1375912" cy="1332000"/>
          </a:xfrm>
          <a:prstGeom prst="rect">
            <a:avLst/>
          </a:prstGeom>
        </p:spPr>
      </p:pic>
      <p:cxnSp>
        <p:nvCxnSpPr>
          <p:cNvPr id="43" name="Suora yhdysviiva 42">
            <a:extLst>
              <a:ext uri="{FF2B5EF4-FFF2-40B4-BE49-F238E27FC236}">
                <a16:creationId xmlns:a16="http://schemas.microsoft.com/office/drawing/2014/main" id="{5BAE6C0D-CAFE-9D41-9F57-F153194349AA}"/>
              </a:ext>
            </a:extLst>
          </p:cNvPr>
          <p:cNvCxnSpPr>
            <a:cxnSpLocks/>
          </p:cNvCxnSpPr>
          <p:nvPr userDrawn="1"/>
        </p:nvCxnSpPr>
        <p:spPr>
          <a:xfrm>
            <a:off x="3562261" y="858845"/>
            <a:ext cx="0" cy="1317599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 Placeholder 12">
            <a:extLst>
              <a:ext uri="{FF2B5EF4-FFF2-40B4-BE49-F238E27FC236}">
                <a16:creationId xmlns:a16="http://schemas.microsoft.com/office/drawing/2014/main" id="{6F94C3A6-5EC5-3549-85DE-F3DC58D4443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837333" y="1251921"/>
            <a:ext cx="1368081" cy="679040"/>
          </a:xfrm>
          <a:prstGeom prst="rect">
            <a:avLst/>
          </a:prstGeom>
        </p:spPr>
        <p:txBody>
          <a:bodyPr vert="horz" lIns="0" tIns="125999" rIns="0" bIns="288000"/>
          <a:lstStyle>
            <a:lvl1pPr marL="16879" indent="0" algn="ctr">
              <a:lnSpc>
                <a:spcPts val="248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="0">
                <a:solidFill>
                  <a:srgbClr val="FFC707"/>
                </a:solidFill>
                <a:latin typeface="Fredoka One" panose="02000000000000000000" pitchFamily="2" charset="77"/>
              </a:defRPr>
            </a:lvl1pPr>
            <a:lvl2pPr marL="294334" indent="0">
              <a:buFontTx/>
              <a:buNone/>
              <a:defRPr/>
            </a:lvl2pPr>
            <a:lvl3pPr marL="547787" indent="0">
              <a:buFontTx/>
              <a:buNone/>
              <a:defRPr/>
            </a:lvl3pPr>
            <a:lvl4pPr marL="779439" indent="0">
              <a:buFontTx/>
              <a:buNone/>
              <a:defRPr/>
            </a:lvl4pPr>
            <a:lvl5pPr marL="1065597" indent="0">
              <a:buFontTx/>
              <a:buNone/>
              <a:defRPr/>
            </a:lvl5pPr>
          </a:lstStyle>
          <a:p>
            <a:pPr lvl="0"/>
            <a:r>
              <a:rPr lang="fi-FI" dirty="0"/>
              <a:t>xx </a:t>
            </a:r>
          </a:p>
        </p:txBody>
      </p:sp>
      <p:sp>
        <p:nvSpPr>
          <p:cNvPr id="41" name="Suorakulmio 40">
            <a:extLst>
              <a:ext uri="{FF2B5EF4-FFF2-40B4-BE49-F238E27FC236}">
                <a16:creationId xmlns:a16="http://schemas.microsoft.com/office/drawing/2014/main" id="{30015CB1-CB06-EE43-915E-8316EFF30B0E}"/>
              </a:ext>
            </a:extLst>
          </p:cNvPr>
          <p:cNvSpPr/>
          <p:nvPr userDrawn="1"/>
        </p:nvSpPr>
        <p:spPr>
          <a:xfrm>
            <a:off x="2968109" y="6508500"/>
            <a:ext cx="665247" cy="307264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350" dirty="0">
                <a:solidFill>
                  <a:srgbClr val="FFC609"/>
                </a:solidFill>
                <a:effectLst/>
                <a:latin typeface="Fredoka One" panose="02000000000000000000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#</a:t>
            </a:r>
            <a:r>
              <a:rPr lang="fi-FI" sz="1350" dirty="0" err="1">
                <a:effectLst/>
                <a:latin typeface="Fredoka One" panose="02000000000000000000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sovari</a:t>
            </a:r>
            <a:endParaRPr lang="fi-FI" sz="1350" dirty="0">
              <a:effectLst/>
              <a:latin typeface="Fredoka One" panose="02000000000000000000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8" name="Suora yhdysviiva 37">
            <a:extLst>
              <a:ext uri="{FF2B5EF4-FFF2-40B4-BE49-F238E27FC236}">
                <a16:creationId xmlns:a16="http://schemas.microsoft.com/office/drawing/2014/main" id="{21C4CB68-CD0D-7C4B-A1C1-EFF785AEA1A6}"/>
              </a:ext>
            </a:extLst>
          </p:cNvPr>
          <p:cNvCxnSpPr>
            <a:cxnSpLocks/>
          </p:cNvCxnSpPr>
          <p:nvPr userDrawn="1"/>
        </p:nvCxnSpPr>
        <p:spPr>
          <a:xfrm flipV="1">
            <a:off x="3889378" y="6518178"/>
            <a:ext cx="0" cy="248641"/>
          </a:xfrm>
          <a:prstGeom prst="line">
            <a:avLst/>
          </a:prstGeom>
          <a:ln>
            <a:solidFill>
              <a:srgbClr val="FFC60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kstiruutu 38">
            <a:extLst>
              <a:ext uri="{FF2B5EF4-FFF2-40B4-BE49-F238E27FC236}">
                <a16:creationId xmlns:a16="http://schemas.microsoft.com/office/drawing/2014/main" id="{4CCC66BF-BD66-DF4B-8994-7E50E1EEDCF9}"/>
              </a:ext>
            </a:extLst>
          </p:cNvPr>
          <p:cNvSpPr txBox="1"/>
          <p:nvPr userDrawn="1"/>
        </p:nvSpPr>
        <p:spPr>
          <a:xfrm>
            <a:off x="3997240" y="6382615"/>
            <a:ext cx="2758960" cy="369332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lIns="72000" tIns="0" rIns="0" bIns="0" rtlCol="0" anchor="ctr" anchorCtr="0">
            <a:spAutoFit/>
          </a:bodyPr>
          <a:lstStyle/>
          <a:p>
            <a:pPr marL="0" indent="0" algn="r">
              <a:buFontTx/>
              <a:buNone/>
            </a:pPr>
            <a:r>
              <a:rPr lang="fi-FI" sz="800" b="1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Källa</a:t>
            </a:r>
            <a:r>
              <a:rPr lang="fi-FI" sz="800" b="1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: </a:t>
            </a:r>
            <a:r>
              <a:rPr lang="fi-FI" sz="800" b="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Sovari</a:t>
            </a:r>
            <a:r>
              <a:rPr lang="fi-FI" sz="8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(Into – </a:t>
            </a:r>
            <a:r>
              <a:rPr lang="fi-FI" sz="800" b="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uppsökande</a:t>
            </a:r>
            <a:r>
              <a:rPr lang="fi-FI" sz="8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fi-FI" sz="800" b="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ungdomsarbete</a:t>
            </a:r>
            <a:r>
              <a:rPr lang="fi-FI" sz="8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fi-FI" sz="800" b="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och</a:t>
            </a:r>
            <a:r>
              <a:rPr lang="fi-FI" sz="8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fi-FI" sz="800" b="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verkstadsverksamhet</a:t>
            </a:r>
            <a:r>
              <a:rPr lang="fi-FI" sz="8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). </a:t>
            </a:r>
            <a:r>
              <a:rPr lang="fi-FI" sz="800" b="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Med</a:t>
            </a:r>
            <a:r>
              <a:rPr lang="fi-FI" sz="8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fi-FI" sz="800" b="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hjälp</a:t>
            </a:r>
            <a:r>
              <a:rPr lang="fi-FI" sz="8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av </a:t>
            </a:r>
            <a:r>
              <a:rPr lang="fi-FI" sz="800" b="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Sovari-mätare</a:t>
            </a:r>
            <a:r>
              <a:rPr lang="fi-FI" sz="8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fi-FI" sz="800" b="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samlas</a:t>
            </a:r>
            <a:r>
              <a:rPr lang="fi-FI" sz="8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info </a:t>
            </a:r>
            <a:r>
              <a:rPr lang="fi-FI" sz="800" b="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om</a:t>
            </a:r>
            <a:r>
              <a:rPr lang="fi-FI" sz="8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fi-FI" sz="800" b="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verkstadsverksamhetens</a:t>
            </a:r>
            <a:r>
              <a:rPr lang="fi-FI" sz="8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fi-FI" sz="800" b="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kvalitet</a:t>
            </a:r>
            <a:r>
              <a:rPr lang="fi-FI" sz="8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fi-FI" sz="800" b="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och</a:t>
            </a:r>
            <a:r>
              <a:rPr lang="fi-FI" sz="8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fi-FI" sz="800" b="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influens</a:t>
            </a:r>
            <a:r>
              <a:rPr lang="fi-FI" sz="8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. </a:t>
            </a:r>
            <a:endParaRPr lang="fi-FI" sz="800" u="none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0" name="Suorakulmio 39">
            <a:extLst>
              <a:ext uri="{FF2B5EF4-FFF2-40B4-BE49-F238E27FC236}">
                <a16:creationId xmlns:a16="http://schemas.microsoft.com/office/drawing/2014/main" id="{44396F3C-78D2-BD4C-9B70-900E6CB8C17E}"/>
              </a:ext>
            </a:extLst>
          </p:cNvPr>
          <p:cNvSpPr/>
          <p:nvPr userDrawn="1"/>
        </p:nvSpPr>
        <p:spPr>
          <a:xfrm>
            <a:off x="457008" y="6508500"/>
            <a:ext cx="2529539" cy="307264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350" dirty="0">
                <a:solidFill>
                  <a:srgbClr val="FFC609"/>
                </a:solidFill>
                <a:effectLst/>
                <a:latin typeface="Fredoka One" panose="02000000000000000000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#</a:t>
            </a:r>
            <a:r>
              <a:rPr lang="fi-FI" sz="1350" b="0" i="0" kern="1200" dirty="0" err="1">
                <a:solidFill>
                  <a:schemeClr val="tx1"/>
                </a:solidFill>
                <a:effectLst/>
                <a:latin typeface="Fredoka One" panose="02000000000000000000" pitchFamily="2" charset="77"/>
                <a:ea typeface="+mn-ea"/>
                <a:cs typeface="+mn-cs"/>
              </a:rPr>
              <a:t>uppsökandeungdomsarbete</a:t>
            </a:r>
            <a:endParaRPr lang="fi-FI" sz="1350" dirty="0">
              <a:effectLst/>
              <a:latin typeface="Fredoka One" panose="02000000000000000000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086944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Kuva 34">
            <a:extLst>
              <a:ext uri="{FF2B5EF4-FFF2-40B4-BE49-F238E27FC236}">
                <a16:creationId xmlns:a16="http://schemas.microsoft.com/office/drawing/2014/main" id="{D431B2E4-090A-0F42-8CBB-88B6790AF3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008" y="1015820"/>
            <a:ext cx="885784" cy="857514"/>
          </a:xfrm>
          <a:prstGeom prst="rect">
            <a:avLst/>
          </a:prstGeom>
        </p:spPr>
      </p:pic>
      <p:cxnSp>
        <p:nvCxnSpPr>
          <p:cNvPr id="28" name="Suora yhdysviiva 27">
            <a:extLst>
              <a:ext uri="{FF2B5EF4-FFF2-40B4-BE49-F238E27FC236}">
                <a16:creationId xmlns:a16="http://schemas.microsoft.com/office/drawing/2014/main" id="{7581604E-9171-2143-8E96-F3893A14F1D8}"/>
              </a:ext>
            </a:extLst>
          </p:cNvPr>
          <p:cNvCxnSpPr/>
          <p:nvPr userDrawn="1"/>
        </p:nvCxnSpPr>
        <p:spPr>
          <a:xfrm>
            <a:off x="449656" y="679686"/>
            <a:ext cx="6300000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D61F7DF5-177E-E741-BAAE-AC7E3B9E2B6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7008" y="312019"/>
            <a:ext cx="3907823" cy="286032"/>
          </a:xfrm>
          <a:prstGeom prst="rect">
            <a:avLst/>
          </a:prstGeom>
        </p:spPr>
        <p:txBody>
          <a:bodyPr vert="horz" lIns="0" tIns="0" rIns="36000" bIns="108000" anchor="t" anchorCtr="0"/>
          <a:lstStyle>
            <a:lvl1pPr marL="16879" indent="0" algn="l">
              <a:lnSpc>
                <a:spcPts val="248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500" b="0">
                <a:solidFill>
                  <a:schemeClr val="tx1"/>
                </a:solidFill>
                <a:latin typeface="Fredoka One" panose="02000000000000000000" pitchFamily="2" charset="77"/>
              </a:defRPr>
            </a:lvl1pPr>
            <a:lvl2pPr marL="294334" indent="0">
              <a:buFontTx/>
              <a:buNone/>
              <a:defRPr/>
            </a:lvl2pPr>
            <a:lvl3pPr marL="547787" indent="0">
              <a:buFontTx/>
              <a:buNone/>
              <a:defRPr/>
            </a:lvl3pPr>
            <a:lvl4pPr marL="779439" indent="0">
              <a:buFontTx/>
              <a:buNone/>
              <a:defRPr/>
            </a:lvl4pPr>
            <a:lvl5pPr marL="1065597" indent="0">
              <a:buFontTx/>
              <a:buNone/>
              <a:defRPr/>
            </a:lvl5pPr>
          </a:lstStyle>
          <a:p>
            <a:pPr lvl="0"/>
            <a:r>
              <a:rPr lang="fi-FI" dirty="0" err="1"/>
              <a:t>Organisationens</a:t>
            </a:r>
            <a:r>
              <a:rPr lang="fi-FI" dirty="0"/>
              <a:t> </a:t>
            </a:r>
            <a:r>
              <a:rPr lang="fi-FI" dirty="0" err="1"/>
              <a:t>namn</a:t>
            </a:r>
            <a:endParaRPr lang="fi-FI" dirty="0"/>
          </a:p>
          <a:p>
            <a:pPr lvl="0"/>
            <a:endParaRPr lang="fi-FI" dirty="0"/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453AD076-DB25-3B4E-903D-1C2AC385C8F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823846" y="312019"/>
            <a:ext cx="907256" cy="286032"/>
          </a:xfrm>
          <a:prstGeom prst="rect">
            <a:avLst/>
          </a:prstGeom>
        </p:spPr>
        <p:txBody>
          <a:bodyPr vert="horz" lIns="0" tIns="0" rIns="0" bIns="108000" anchor="t" anchorCtr="0"/>
          <a:lstStyle>
            <a:lvl1pPr marL="16879" indent="0" algn="r">
              <a:lnSpc>
                <a:spcPts val="248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500" b="0">
                <a:solidFill>
                  <a:srgbClr val="FFC609"/>
                </a:solidFill>
                <a:latin typeface="Fredoka One" panose="02000000000000000000" pitchFamily="2" charset="77"/>
              </a:defRPr>
            </a:lvl1pPr>
            <a:lvl2pPr marL="294334" indent="0">
              <a:buFontTx/>
              <a:buNone/>
              <a:defRPr/>
            </a:lvl2pPr>
            <a:lvl3pPr marL="547787" indent="0">
              <a:buFontTx/>
              <a:buNone/>
              <a:defRPr/>
            </a:lvl3pPr>
            <a:lvl4pPr marL="779439" indent="0">
              <a:buFontTx/>
              <a:buNone/>
              <a:defRPr/>
            </a:lvl4pPr>
            <a:lvl5pPr marL="1065597" indent="0">
              <a:buFontTx/>
              <a:buNone/>
              <a:defRPr/>
            </a:lvl5pPr>
          </a:lstStyle>
          <a:p>
            <a:pPr lvl="0"/>
            <a:r>
              <a:rPr lang="fi-FI" dirty="0"/>
              <a:t>2020</a:t>
            </a:r>
          </a:p>
          <a:p>
            <a:pPr lvl="0"/>
            <a:endParaRPr lang="fi-FI" dirty="0"/>
          </a:p>
        </p:txBody>
      </p:sp>
      <p:sp>
        <p:nvSpPr>
          <p:cNvPr id="42" name="Text Placeholder 12">
            <a:extLst>
              <a:ext uri="{FF2B5EF4-FFF2-40B4-BE49-F238E27FC236}">
                <a16:creationId xmlns:a16="http://schemas.microsoft.com/office/drawing/2014/main" id="{AD0F6211-F29C-3349-BD42-0EF48759942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533070" y="1183768"/>
            <a:ext cx="5193309" cy="4185101"/>
          </a:xfrm>
          <a:prstGeom prst="rect">
            <a:avLst/>
          </a:prstGeom>
        </p:spPr>
        <p:txBody>
          <a:bodyPr vert="horz" lIns="0" tIns="36000" rIns="0" bIns="288000">
            <a:noAutofit/>
          </a:bodyPr>
          <a:lstStyle>
            <a:lvl1pPr marL="16879" indent="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100" b="0">
                <a:solidFill>
                  <a:schemeClr val="tx1"/>
                </a:solidFill>
                <a:latin typeface="Fredoka One" panose="02000000000000000000" pitchFamily="2" charset="77"/>
              </a:defRPr>
            </a:lvl1pPr>
            <a:lvl2pPr marL="294334" indent="0">
              <a:buFontTx/>
              <a:buNone/>
              <a:defRPr/>
            </a:lvl2pPr>
            <a:lvl3pPr marL="547787" indent="0">
              <a:buFontTx/>
              <a:buNone/>
              <a:defRPr/>
            </a:lvl3pPr>
            <a:lvl4pPr marL="779439" indent="0">
              <a:buFontTx/>
              <a:buNone/>
              <a:defRPr/>
            </a:lvl4pPr>
            <a:lvl5pPr marL="1065597" indent="0">
              <a:buFontTx/>
              <a:buNone/>
              <a:defRPr/>
            </a:lvl5pPr>
          </a:lstStyle>
          <a:p>
            <a:pPr lvl="0"/>
            <a:endParaRPr lang="fi-FI" dirty="0"/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CE6221FB-F482-104E-B1A0-3ECCA8E5E584}"/>
              </a:ext>
            </a:extLst>
          </p:cNvPr>
          <p:cNvSpPr txBox="1"/>
          <p:nvPr userDrawn="1"/>
        </p:nvSpPr>
        <p:spPr>
          <a:xfrm>
            <a:off x="1514780" y="5438342"/>
            <a:ext cx="5355276" cy="338554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lIns="0" rIns="108000" rtlCol="0" anchor="ctr" anchorCtr="0">
            <a:spAutoFit/>
          </a:bodyPr>
          <a:lstStyle/>
          <a:p>
            <a:pPr marL="0" indent="0">
              <a:buFontTx/>
              <a:buNone/>
            </a:pPr>
            <a:r>
              <a:rPr lang="fi-FI" sz="1600" b="0" i="1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</a:t>
            </a:r>
            <a:r>
              <a:rPr lang="fi-FI" sz="1600" b="0" i="1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ungdom</a:t>
            </a:r>
            <a:r>
              <a:rPr lang="fi-FI" sz="1600" b="0" i="1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fi-FI" sz="1600" b="0" i="1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som</a:t>
            </a:r>
            <a:r>
              <a:rPr lang="fi-FI" sz="1600" b="0" i="1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fi-FI" sz="1600" b="0" i="1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hör</a:t>
            </a:r>
            <a:r>
              <a:rPr lang="fi-FI" sz="1600" b="0" i="1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fi-FI" sz="1600" b="0" i="1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till</a:t>
            </a:r>
            <a:r>
              <a:rPr lang="fi-FI" sz="1600" b="0" i="1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fi-FI" sz="1600" b="0" i="1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det</a:t>
            </a:r>
            <a:r>
              <a:rPr lang="fi-FI" sz="1600" b="0" i="1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fi-FI" sz="1600" b="0" i="1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uppsökande</a:t>
            </a:r>
            <a:r>
              <a:rPr lang="fi-FI" sz="1600" b="0" i="1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fi-FI" sz="1600" b="0" i="1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ungdomsarbetet</a:t>
            </a:r>
            <a:endParaRPr lang="fi-FI" sz="1600" i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0" name="Tekstiruutu 39">
            <a:extLst>
              <a:ext uri="{FF2B5EF4-FFF2-40B4-BE49-F238E27FC236}">
                <a16:creationId xmlns:a16="http://schemas.microsoft.com/office/drawing/2014/main" id="{10F29676-E67A-8A41-A058-40FB21C49CAC}"/>
              </a:ext>
            </a:extLst>
          </p:cNvPr>
          <p:cNvSpPr txBox="1"/>
          <p:nvPr userDrawn="1"/>
        </p:nvSpPr>
        <p:spPr>
          <a:xfrm>
            <a:off x="492728" y="1035281"/>
            <a:ext cx="871496" cy="1154162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lIns="0" rIns="72000" rtlCol="0" anchor="ctr" anchorCtr="0">
            <a:spAutoFit/>
          </a:bodyPr>
          <a:lstStyle/>
          <a:p>
            <a:pPr marL="0" indent="0" algn="ctr">
              <a:buFontTx/>
              <a:buNone/>
            </a:pPr>
            <a:r>
              <a:rPr lang="fi-FI" sz="6900" kern="1200" dirty="0">
                <a:solidFill>
                  <a:schemeClr val="tx1"/>
                </a:solidFill>
                <a:effectLst/>
                <a:latin typeface="Fredoka One" panose="02000000000000000000" pitchFamily="2" charset="77"/>
                <a:ea typeface="Roboto" panose="02000000000000000000" pitchFamily="2" charset="0"/>
                <a:cs typeface="Roboto" panose="02000000000000000000" pitchFamily="2" charset="0"/>
              </a:rPr>
              <a:t>”</a:t>
            </a:r>
            <a:r>
              <a:rPr lang="fi-FI" sz="2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fi-FI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629E91A9-38AE-C348-9967-A5635F1F0C98}"/>
              </a:ext>
            </a:extLst>
          </p:cNvPr>
          <p:cNvSpPr/>
          <p:nvPr userDrawn="1"/>
        </p:nvSpPr>
        <p:spPr>
          <a:xfrm>
            <a:off x="2968109" y="6508500"/>
            <a:ext cx="665247" cy="307264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350" dirty="0">
                <a:solidFill>
                  <a:srgbClr val="FFC609"/>
                </a:solidFill>
                <a:effectLst/>
                <a:latin typeface="Fredoka One" panose="02000000000000000000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#</a:t>
            </a:r>
            <a:r>
              <a:rPr lang="fi-FI" sz="1350" dirty="0" err="1">
                <a:effectLst/>
                <a:latin typeface="Fredoka One" panose="02000000000000000000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sovari</a:t>
            </a:r>
            <a:endParaRPr lang="fi-FI" sz="1350" dirty="0">
              <a:effectLst/>
              <a:latin typeface="Fredoka One" panose="02000000000000000000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Suorakulmio 19">
            <a:extLst>
              <a:ext uri="{FF2B5EF4-FFF2-40B4-BE49-F238E27FC236}">
                <a16:creationId xmlns:a16="http://schemas.microsoft.com/office/drawing/2014/main" id="{78C0E483-BC00-D54B-8DAA-25DA80E1283D}"/>
              </a:ext>
            </a:extLst>
          </p:cNvPr>
          <p:cNvSpPr/>
          <p:nvPr userDrawn="1"/>
        </p:nvSpPr>
        <p:spPr>
          <a:xfrm>
            <a:off x="457008" y="6508500"/>
            <a:ext cx="2529539" cy="307264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350" dirty="0">
                <a:solidFill>
                  <a:srgbClr val="FFC609"/>
                </a:solidFill>
                <a:effectLst/>
                <a:latin typeface="Fredoka One" panose="02000000000000000000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#</a:t>
            </a:r>
            <a:r>
              <a:rPr lang="fi-FI" sz="1350" b="0" i="0" kern="1200" dirty="0" err="1">
                <a:solidFill>
                  <a:schemeClr val="tx1"/>
                </a:solidFill>
                <a:effectLst/>
                <a:latin typeface="Fredoka One" panose="02000000000000000000" pitchFamily="2" charset="77"/>
                <a:ea typeface="+mn-ea"/>
                <a:cs typeface="+mn-cs"/>
              </a:rPr>
              <a:t>uppsökandeungdomsarbete</a:t>
            </a:r>
            <a:endParaRPr lang="fi-FI" sz="1350" dirty="0">
              <a:effectLst/>
              <a:latin typeface="Fredoka One" panose="02000000000000000000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2B57159F-9D04-0744-BE2E-7D5BE3B8320D}"/>
              </a:ext>
            </a:extLst>
          </p:cNvPr>
          <p:cNvSpPr txBox="1"/>
          <p:nvPr userDrawn="1"/>
        </p:nvSpPr>
        <p:spPr>
          <a:xfrm>
            <a:off x="3997240" y="6382615"/>
            <a:ext cx="2758960" cy="369332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lIns="72000" tIns="0" rIns="0" bIns="0" rtlCol="0" anchor="ctr" anchorCtr="0">
            <a:spAutoFit/>
          </a:bodyPr>
          <a:lstStyle/>
          <a:p>
            <a:pPr marL="0" indent="0" algn="r">
              <a:buFontTx/>
              <a:buNone/>
            </a:pPr>
            <a:r>
              <a:rPr lang="fi-FI" sz="800" b="1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Källa</a:t>
            </a:r>
            <a:r>
              <a:rPr lang="fi-FI" sz="800" b="1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: </a:t>
            </a:r>
            <a:r>
              <a:rPr lang="fi-FI" sz="800" b="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Sovari</a:t>
            </a:r>
            <a:r>
              <a:rPr lang="fi-FI" sz="8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(Into – </a:t>
            </a:r>
            <a:r>
              <a:rPr lang="fi-FI" sz="800" b="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uppsökande</a:t>
            </a:r>
            <a:r>
              <a:rPr lang="fi-FI" sz="8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fi-FI" sz="800" b="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ungdomsarbete</a:t>
            </a:r>
            <a:r>
              <a:rPr lang="fi-FI" sz="8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fi-FI" sz="800" b="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och</a:t>
            </a:r>
            <a:r>
              <a:rPr lang="fi-FI" sz="8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fi-FI" sz="800" b="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verkstadsverksamhet</a:t>
            </a:r>
            <a:r>
              <a:rPr lang="fi-FI" sz="8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). </a:t>
            </a:r>
            <a:r>
              <a:rPr lang="fi-FI" sz="800" b="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Med</a:t>
            </a:r>
            <a:r>
              <a:rPr lang="fi-FI" sz="8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fi-FI" sz="800" b="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hjälp</a:t>
            </a:r>
            <a:r>
              <a:rPr lang="fi-FI" sz="8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av </a:t>
            </a:r>
            <a:r>
              <a:rPr lang="fi-FI" sz="800" b="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Sovari-mätare</a:t>
            </a:r>
            <a:r>
              <a:rPr lang="fi-FI" sz="8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fi-FI" sz="800" b="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samlas</a:t>
            </a:r>
            <a:r>
              <a:rPr lang="fi-FI" sz="8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info </a:t>
            </a:r>
            <a:r>
              <a:rPr lang="fi-FI" sz="800" b="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om</a:t>
            </a:r>
            <a:r>
              <a:rPr lang="fi-FI" sz="8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fi-FI" sz="800" b="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verkstadsverksamhetens</a:t>
            </a:r>
            <a:r>
              <a:rPr lang="fi-FI" sz="8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fi-FI" sz="800" b="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kvalitet</a:t>
            </a:r>
            <a:r>
              <a:rPr lang="fi-FI" sz="8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fi-FI" sz="800" b="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och</a:t>
            </a:r>
            <a:r>
              <a:rPr lang="fi-FI" sz="8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fi-FI" sz="800" b="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influens</a:t>
            </a:r>
            <a:r>
              <a:rPr lang="fi-FI" sz="8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. </a:t>
            </a:r>
            <a:endParaRPr lang="fi-FI" sz="800" u="none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6" name="Suora yhdysviiva 15">
            <a:extLst>
              <a:ext uri="{FF2B5EF4-FFF2-40B4-BE49-F238E27FC236}">
                <a16:creationId xmlns:a16="http://schemas.microsoft.com/office/drawing/2014/main" id="{0783332B-028F-E246-AF6E-1A881D735A83}"/>
              </a:ext>
            </a:extLst>
          </p:cNvPr>
          <p:cNvCxnSpPr>
            <a:cxnSpLocks/>
          </p:cNvCxnSpPr>
          <p:nvPr userDrawn="1"/>
        </p:nvCxnSpPr>
        <p:spPr>
          <a:xfrm flipV="1">
            <a:off x="3889378" y="6518178"/>
            <a:ext cx="0" cy="248641"/>
          </a:xfrm>
          <a:prstGeom prst="line">
            <a:avLst/>
          </a:prstGeom>
          <a:ln>
            <a:solidFill>
              <a:srgbClr val="FFC60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0617368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8649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8" r:id="rId4"/>
  </p:sldLayoutIdLst>
  <p:hf hdr="0" ftr="0"/>
  <p:txStyles>
    <p:titleStyle>
      <a:lvl1pPr algn="l" defTabSz="240326" rtl="0" eaLnBrk="1" latinLnBrk="0" hangingPunct="1">
        <a:lnSpc>
          <a:spcPct val="80000"/>
        </a:lnSpc>
        <a:spcBef>
          <a:spcPct val="0"/>
        </a:spcBef>
        <a:buNone/>
        <a:defRPr sz="2540" b="1" i="0" kern="0" spc="-105">
          <a:solidFill>
            <a:schemeClr val="tx1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160793" indent="-143914" algn="l" defTabSz="240326" rtl="0" eaLnBrk="1" latinLnBrk="0" hangingPunct="1">
        <a:spcBef>
          <a:spcPts val="1118"/>
        </a:spcBef>
        <a:spcAft>
          <a:spcPts val="210"/>
        </a:spcAft>
        <a:buClrTx/>
        <a:buFont typeface="Wingdings" charset="2"/>
        <a:buChar char="§"/>
        <a:defRPr sz="1004" kern="1200">
          <a:solidFill>
            <a:schemeClr val="tx1"/>
          </a:solidFill>
          <a:latin typeface="Arial"/>
          <a:ea typeface="+mn-ea"/>
          <a:cs typeface="Arial"/>
        </a:defRPr>
      </a:lvl1pPr>
      <a:lvl2pPr marL="455127" indent="-160793" algn="l" defTabSz="240326" rtl="0" eaLnBrk="1" latinLnBrk="0" hangingPunct="1">
        <a:spcBef>
          <a:spcPts val="0"/>
        </a:spcBef>
        <a:spcAft>
          <a:spcPts val="210"/>
        </a:spcAft>
        <a:buClrTx/>
        <a:buFont typeface="Lucida Grande"/>
        <a:buChar char="-"/>
        <a:defRPr sz="1004" kern="1200">
          <a:solidFill>
            <a:schemeClr val="tx1"/>
          </a:solidFill>
          <a:latin typeface="Arial"/>
          <a:ea typeface="+mn-ea"/>
          <a:cs typeface="Arial"/>
        </a:defRPr>
      </a:lvl2pPr>
      <a:lvl3pPr marL="681328" indent="-133541" algn="l" defTabSz="240326" rtl="0" eaLnBrk="1" latinLnBrk="0" hangingPunct="1">
        <a:spcBef>
          <a:spcPts val="0"/>
        </a:spcBef>
        <a:spcAft>
          <a:spcPts val="210"/>
        </a:spcAft>
        <a:buClrTx/>
        <a:buFont typeface="Arial"/>
        <a:buChar char="•"/>
        <a:defRPr sz="827" kern="1200">
          <a:solidFill>
            <a:schemeClr val="tx1"/>
          </a:solidFill>
          <a:latin typeface="Arial"/>
          <a:ea typeface="+mn-ea"/>
          <a:cs typeface="Arial"/>
        </a:defRPr>
      </a:lvl3pPr>
      <a:lvl4pPr marL="912980" indent="-133541" algn="l" defTabSz="240326" rtl="0" eaLnBrk="1" latinLnBrk="0" hangingPunct="1">
        <a:spcBef>
          <a:spcPts val="0"/>
        </a:spcBef>
        <a:spcAft>
          <a:spcPts val="210"/>
        </a:spcAft>
        <a:buClrTx/>
        <a:buFont typeface="Arial"/>
        <a:buChar char="–"/>
        <a:defRPr sz="827" kern="1200">
          <a:solidFill>
            <a:schemeClr val="tx1"/>
          </a:solidFill>
          <a:latin typeface="Arial"/>
          <a:ea typeface="+mn-ea"/>
          <a:cs typeface="Arial"/>
        </a:defRPr>
      </a:lvl4pPr>
      <a:lvl5pPr marL="1199137" indent="-133541" algn="l" defTabSz="240326" rtl="0" eaLnBrk="1" latinLnBrk="0" hangingPunct="1">
        <a:spcBef>
          <a:spcPts val="0"/>
        </a:spcBef>
        <a:spcAft>
          <a:spcPts val="210"/>
        </a:spcAft>
        <a:buClrTx/>
        <a:buFont typeface="Arial"/>
        <a:buChar char="»"/>
        <a:defRPr sz="827" kern="1200">
          <a:solidFill>
            <a:schemeClr val="tx1"/>
          </a:solidFill>
          <a:latin typeface="Arial"/>
          <a:ea typeface="+mn-ea"/>
          <a:cs typeface="Arial"/>
        </a:defRPr>
      </a:lvl5pPr>
      <a:lvl6pPr marL="1321794" indent="-120163" algn="l" defTabSz="240326" rtl="0" eaLnBrk="1" latinLnBrk="0" hangingPunct="1">
        <a:spcBef>
          <a:spcPct val="20000"/>
        </a:spcBef>
        <a:buFont typeface="Arial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6pPr>
      <a:lvl7pPr marL="1562120" indent="-120163" algn="l" defTabSz="240326" rtl="0" eaLnBrk="1" latinLnBrk="0" hangingPunct="1">
        <a:spcBef>
          <a:spcPct val="20000"/>
        </a:spcBef>
        <a:buFont typeface="Arial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7pPr>
      <a:lvl8pPr marL="1802446" indent="-120163" algn="l" defTabSz="240326" rtl="0" eaLnBrk="1" latinLnBrk="0" hangingPunct="1">
        <a:spcBef>
          <a:spcPct val="20000"/>
        </a:spcBef>
        <a:buFont typeface="Arial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8pPr>
      <a:lvl9pPr marL="2042772" indent="-120163" algn="l" defTabSz="240326" rtl="0" eaLnBrk="1" latinLnBrk="0" hangingPunct="1">
        <a:spcBef>
          <a:spcPct val="20000"/>
        </a:spcBef>
        <a:buFont typeface="Arial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0326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1pPr>
      <a:lvl2pPr marL="240326" algn="l" defTabSz="240326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2pPr>
      <a:lvl3pPr marL="480653" algn="l" defTabSz="240326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3pPr>
      <a:lvl4pPr marL="720978" algn="l" defTabSz="240326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4pPr>
      <a:lvl5pPr marL="961305" algn="l" defTabSz="240326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5pPr>
      <a:lvl6pPr marL="1201630" algn="l" defTabSz="240326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6pPr>
      <a:lvl7pPr marL="1441957" algn="l" defTabSz="240326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7pPr>
      <a:lvl8pPr marL="1682283" algn="l" defTabSz="240326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8pPr>
      <a:lvl9pPr marL="1922609" algn="l" defTabSz="240326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A21C98DC-1C75-3241-A629-6AEEB1D7E2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325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0A9F319-5CD5-FF4B-A15E-403D6C74C7B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pPr lvl="0"/>
            <a:r>
              <a:rPr lang="fi-FI" dirty="0" err="1"/>
              <a:t>Organisationens</a:t>
            </a:r>
            <a:r>
              <a:rPr lang="fi-FI" dirty="0"/>
              <a:t> </a:t>
            </a:r>
            <a:r>
              <a:rPr lang="fi-FI" dirty="0" err="1"/>
              <a:t>namn</a:t>
            </a:r>
            <a:endParaRPr lang="fi-FI" dirty="0"/>
          </a:p>
          <a:p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CFC884C-44F5-B94B-998D-0E6817E3186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fi-FI" dirty="0"/>
              <a:t>2020</a:t>
            </a:r>
          </a:p>
          <a:p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300CBF9A-0248-804A-947A-D9EDAA0BA2C3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fi-FI" dirty="0"/>
              <a:t>5 %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2D57FB4C-205E-7B40-8F24-7E880FF149F4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fi-FI" dirty="0"/>
              <a:t>45 %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149645C9-4483-3845-85BE-F4EE0E3EDFC4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fi-FI" dirty="0"/>
              <a:t>23 %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CEC51683-D9F9-2346-ACA2-A2C5A8DF0823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fi-FI" dirty="0"/>
              <a:t>10 %</a:t>
            </a: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F81CE4F7-0C2E-8B47-A37D-3572A9E09E20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fi-FI" dirty="0"/>
              <a:t>45 %</a:t>
            </a:r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096B8502-0996-EE45-8DD1-F3377F2F1B47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r>
              <a:rPr lang="fi-FI" dirty="0"/>
              <a:t>13 %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6B6C4326-713D-B14C-8350-3172ED669AFD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fi-FI" dirty="0"/>
              <a:t>35 %</a:t>
            </a:r>
          </a:p>
        </p:txBody>
      </p:sp>
    </p:spTree>
    <p:extLst>
      <p:ext uri="{BB962C8B-B14F-4D97-AF65-F5344CB8AC3E}">
        <p14:creationId xmlns:p14="http://schemas.microsoft.com/office/powerpoint/2010/main" val="699959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4E606EF-AB19-3B4B-8628-D633C72057B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fi-FI" dirty="0"/>
              <a:t>10 %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2680BAD-9FE6-4A48-85C2-042A51A78F5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pPr lvl="0"/>
            <a:r>
              <a:rPr lang="fi-FI" dirty="0" err="1"/>
              <a:t>Organisationens</a:t>
            </a:r>
            <a:r>
              <a:rPr lang="fi-FI" dirty="0"/>
              <a:t> </a:t>
            </a:r>
            <a:r>
              <a:rPr lang="fi-FI" dirty="0" err="1"/>
              <a:t>namn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1DB65C2-6686-7E4A-957E-288A227A859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fi-FI" dirty="0"/>
              <a:t>2020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053BA915-F446-7344-B307-0D64EEE0C3F8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fi-FI" dirty="0"/>
              <a:t>20 %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A7A02BCE-9C96-0647-92D7-9C63CFADE71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fi-FI" dirty="0"/>
              <a:t>30 %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45A1C62-A4E9-C747-873A-D6E82672A885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fi-FI" dirty="0"/>
              <a:t>50 %</a:t>
            </a:r>
          </a:p>
        </p:txBody>
      </p:sp>
    </p:spTree>
    <p:extLst>
      <p:ext uri="{BB962C8B-B14F-4D97-AF65-F5344CB8AC3E}">
        <p14:creationId xmlns:p14="http://schemas.microsoft.com/office/powerpoint/2010/main" val="3109541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21473878-6E98-8F4F-A61C-8419FAA198E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fi-FI" dirty="0"/>
              <a:t>30 %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4DF3634-55BB-5547-AEDA-AF1A20BAB54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fi-FI" dirty="0"/>
              <a:t>30 %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93D299A-5023-B641-9B04-717F9B41F8E8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fi-FI" dirty="0"/>
              <a:t>30 %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69EF250-FD60-4148-9E73-9580A3B6186C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fi-FI" dirty="0"/>
              <a:t>30 %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70A0B3B0-F8AD-374A-93DB-395C8C83DFB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fi-FI" dirty="0"/>
              <a:t>30 %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9D93C2B9-D7B0-1946-A92C-83746A13C4F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pPr lvl="0"/>
            <a:r>
              <a:rPr lang="fi-FI" dirty="0" err="1"/>
              <a:t>Organisationens</a:t>
            </a:r>
            <a:r>
              <a:rPr lang="fi-FI" dirty="0"/>
              <a:t> </a:t>
            </a:r>
            <a:r>
              <a:rPr lang="fi-FI" dirty="0" err="1"/>
              <a:t>namn</a:t>
            </a:r>
            <a:endParaRPr lang="fi-FI" dirty="0"/>
          </a:p>
          <a:p>
            <a:endParaRPr lang="fi-FI" dirty="0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7F591772-E4D1-854C-B356-C74AF51B46C4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fi-FI" dirty="0"/>
              <a:t>2020</a:t>
            </a:r>
          </a:p>
          <a:p>
            <a:endParaRPr lang="fi-FI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F7785909-3B54-524E-9881-0337222C93F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fi-FI" dirty="0"/>
              <a:t>90 %</a:t>
            </a:r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669BA755-3668-BA4C-A82F-42C712B122D8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fi-FI" dirty="0"/>
              <a:t>4,5</a:t>
            </a:r>
          </a:p>
        </p:txBody>
      </p:sp>
    </p:spTree>
    <p:extLst>
      <p:ext uri="{BB962C8B-B14F-4D97-AF65-F5344CB8AC3E}">
        <p14:creationId xmlns:p14="http://schemas.microsoft.com/office/powerpoint/2010/main" val="196261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6B989808-FAFF-1B40-A4CC-AA4A029A684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pPr lvl="0"/>
            <a:r>
              <a:rPr lang="fi-FI" dirty="0" err="1"/>
              <a:t>Organisationens</a:t>
            </a:r>
            <a:r>
              <a:rPr lang="fi-FI" dirty="0"/>
              <a:t> </a:t>
            </a:r>
            <a:r>
              <a:rPr lang="fi-FI" dirty="0" err="1"/>
              <a:t>namn</a:t>
            </a:r>
            <a:endParaRPr lang="fi-FI" dirty="0"/>
          </a:p>
          <a:p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5364918-4054-7049-ACD0-A395B7D5C105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fi-FI" dirty="0"/>
              <a:t>2020</a:t>
            </a:r>
          </a:p>
          <a:p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4AF751D-1CDC-4544-B92C-6A61CEC596C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fi-FI" dirty="0" err="1"/>
              <a:t>Jag</a:t>
            </a:r>
            <a:r>
              <a:rPr lang="fi-FI" dirty="0"/>
              <a:t> </a:t>
            </a:r>
            <a:r>
              <a:rPr lang="fi-FI" dirty="0" err="1"/>
              <a:t>har</a:t>
            </a:r>
            <a:r>
              <a:rPr lang="fi-FI" dirty="0"/>
              <a:t> </a:t>
            </a:r>
            <a:r>
              <a:rPr lang="fi-FI" dirty="0" err="1"/>
              <a:t>fått</a:t>
            </a:r>
            <a:r>
              <a:rPr lang="fi-FI" dirty="0"/>
              <a:t> </a:t>
            </a:r>
            <a:r>
              <a:rPr lang="fi-FI" dirty="0" err="1"/>
              <a:t>massor</a:t>
            </a:r>
            <a:r>
              <a:rPr lang="fi-FI" dirty="0"/>
              <a:t> </a:t>
            </a:r>
            <a:r>
              <a:rPr lang="fi-FI" dirty="0" err="1"/>
              <a:t>med</a:t>
            </a:r>
            <a:r>
              <a:rPr lang="fi-FI" dirty="0"/>
              <a:t> </a:t>
            </a:r>
            <a:r>
              <a:rPr lang="fi-FI" dirty="0" err="1"/>
              <a:t>hjälp</a:t>
            </a:r>
            <a:r>
              <a:rPr lang="fi-FI" dirty="0"/>
              <a:t> </a:t>
            </a:r>
            <a:r>
              <a:rPr lang="fi-FI" dirty="0" err="1"/>
              <a:t>inte</a:t>
            </a:r>
            <a:r>
              <a:rPr lang="fi-FI" dirty="0"/>
              <a:t> </a:t>
            </a:r>
            <a:r>
              <a:rPr lang="fi-FI" dirty="0" err="1"/>
              <a:t>bara</a:t>
            </a:r>
            <a:r>
              <a:rPr lang="fi-FI" dirty="0"/>
              <a:t> </a:t>
            </a:r>
            <a:r>
              <a:rPr lang="fi-FI" dirty="0" err="1"/>
              <a:t>inom</a:t>
            </a:r>
            <a:r>
              <a:rPr lang="fi-FI" dirty="0"/>
              <a:t> </a:t>
            </a:r>
            <a:r>
              <a:rPr lang="fi-FI" dirty="0" err="1"/>
              <a:t>skol</a:t>
            </a:r>
            <a:r>
              <a:rPr lang="fi-FI" dirty="0"/>
              <a:t>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err="1"/>
              <a:t>arbetsgrejer</a:t>
            </a:r>
            <a:r>
              <a:rPr lang="fi-FI" dirty="0"/>
              <a:t>, </a:t>
            </a:r>
            <a:r>
              <a:rPr lang="fi-FI" dirty="0" err="1"/>
              <a:t>utan</a:t>
            </a:r>
            <a:r>
              <a:rPr lang="fi-FI" dirty="0"/>
              <a:t> </a:t>
            </a:r>
            <a:r>
              <a:rPr lang="fi-FI" dirty="0" err="1"/>
              <a:t>också</a:t>
            </a:r>
            <a:r>
              <a:rPr lang="fi-FI" dirty="0"/>
              <a:t> </a:t>
            </a:r>
            <a:r>
              <a:rPr lang="fi-FI" dirty="0" err="1"/>
              <a:t>bara</a:t>
            </a:r>
            <a:r>
              <a:rPr lang="fi-FI" dirty="0"/>
              <a:t> </a:t>
            </a:r>
            <a:r>
              <a:rPr lang="fi-FI" dirty="0" err="1"/>
              <a:t>normala</a:t>
            </a:r>
            <a:r>
              <a:rPr lang="fi-FI" dirty="0"/>
              <a:t> </a:t>
            </a:r>
            <a:r>
              <a:rPr lang="fi-FI" dirty="0" err="1"/>
              <a:t>vardagliga</a:t>
            </a:r>
            <a:r>
              <a:rPr lang="fi-FI" dirty="0"/>
              <a:t> </a:t>
            </a:r>
            <a:r>
              <a:rPr lang="fi-FI" dirty="0" err="1"/>
              <a:t>saker</a:t>
            </a:r>
            <a:r>
              <a:rPr lang="fi-FI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6235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6B989808-FAFF-1B40-A4CC-AA4A029A684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pPr lvl="0"/>
            <a:r>
              <a:rPr lang="fi-FI" dirty="0" err="1"/>
              <a:t>Organisationens</a:t>
            </a:r>
            <a:r>
              <a:rPr lang="fi-FI" dirty="0"/>
              <a:t> </a:t>
            </a:r>
            <a:r>
              <a:rPr lang="fi-FI" dirty="0" err="1"/>
              <a:t>namn</a:t>
            </a:r>
            <a:endParaRPr lang="fi-FI" dirty="0"/>
          </a:p>
          <a:p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5364918-4054-7049-ACD0-A395B7D5C105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fi-FI" dirty="0"/>
              <a:t>2020</a:t>
            </a:r>
          </a:p>
          <a:p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4AF751D-1CDC-4544-B92C-6A61CEC596C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fi-FI" dirty="0" err="1"/>
              <a:t>Jag</a:t>
            </a:r>
            <a:r>
              <a:rPr lang="fi-FI" dirty="0"/>
              <a:t> </a:t>
            </a:r>
            <a:r>
              <a:rPr lang="fi-FI" dirty="0" err="1"/>
              <a:t>har</a:t>
            </a:r>
            <a:r>
              <a:rPr lang="fi-FI" dirty="0"/>
              <a:t> </a:t>
            </a:r>
            <a:r>
              <a:rPr lang="fi-FI" dirty="0" err="1"/>
              <a:t>fått</a:t>
            </a:r>
            <a:r>
              <a:rPr lang="fi-FI" dirty="0"/>
              <a:t> </a:t>
            </a:r>
            <a:r>
              <a:rPr lang="fi-FI" dirty="0" err="1"/>
              <a:t>massor</a:t>
            </a:r>
            <a:r>
              <a:rPr lang="fi-FI" dirty="0"/>
              <a:t> </a:t>
            </a:r>
            <a:r>
              <a:rPr lang="fi-FI" dirty="0" err="1"/>
              <a:t>med</a:t>
            </a:r>
            <a:r>
              <a:rPr lang="fi-FI" dirty="0"/>
              <a:t> </a:t>
            </a:r>
            <a:r>
              <a:rPr lang="fi-FI" dirty="0" err="1"/>
              <a:t>hjälp</a:t>
            </a:r>
            <a:r>
              <a:rPr lang="fi-FI" dirty="0"/>
              <a:t> </a:t>
            </a:r>
            <a:r>
              <a:rPr lang="fi-FI" dirty="0" err="1"/>
              <a:t>inte</a:t>
            </a:r>
            <a:r>
              <a:rPr lang="fi-FI" dirty="0"/>
              <a:t> </a:t>
            </a:r>
            <a:r>
              <a:rPr lang="fi-FI" dirty="0" err="1"/>
              <a:t>bara</a:t>
            </a:r>
            <a:r>
              <a:rPr lang="fi-FI" dirty="0"/>
              <a:t> </a:t>
            </a:r>
            <a:r>
              <a:rPr lang="fi-FI" dirty="0" err="1"/>
              <a:t>inom</a:t>
            </a:r>
            <a:r>
              <a:rPr lang="fi-FI" dirty="0"/>
              <a:t> </a:t>
            </a:r>
            <a:r>
              <a:rPr lang="fi-FI" dirty="0" err="1"/>
              <a:t>skol</a:t>
            </a:r>
            <a:r>
              <a:rPr lang="fi-FI" dirty="0"/>
              <a:t>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err="1"/>
              <a:t>arbetsgrejer</a:t>
            </a:r>
            <a:r>
              <a:rPr lang="fi-FI" dirty="0"/>
              <a:t>, </a:t>
            </a:r>
            <a:r>
              <a:rPr lang="fi-FI" dirty="0" err="1"/>
              <a:t>utan</a:t>
            </a:r>
            <a:r>
              <a:rPr lang="fi-FI" dirty="0"/>
              <a:t> </a:t>
            </a:r>
            <a:r>
              <a:rPr lang="fi-FI" dirty="0" err="1"/>
              <a:t>också</a:t>
            </a:r>
            <a:r>
              <a:rPr lang="fi-FI" dirty="0"/>
              <a:t> </a:t>
            </a:r>
            <a:r>
              <a:rPr lang="fi-FI" dirty="0" err="1"/>
              <a:t>bara</a:t>
            </a:r>
            <a:r>
              <a:rPr lang="fi-FI" dirty="0"/>
              <a:t> </a:t>
            </a:r>
            <a:r>
              <a:rPr lang="fi-FI" dirty="0" err="1"/>
              <a:t>normala</a:t>
            </a:r>
            <a:r>
              <a:rPr lang="fi-FI" dirty="0"/>
              <a:t> </a:t>
            </a:r>
            <a:r>
              <a:rPr lang="fi-FI" dirty="0" err="1"/>
              <a:t>vardagliga</a:t>
            </a:r>
            <a:r>
              <a:rPr lang="fi-FI" dirty="0"/>
              <a:t> </a:t>
            </a:r>
            <a:r>
              <a:rPr lang="fi-FI" dirty="0" err="1"/>
              <a:t>saker</a:t>
            </a:r>
            <a:r>
              <a:rPr lang="fi-FI" dirty="0"/>
              <a:t>. Vi </a:t>
            </a:r>
            <a:r>
              <a:rPr lang="fi-FI" dirty="0" err="1"/>
              <a:t>har</a:t>
            </a:r>
            <a:r>
              <a:rPr lang="fi-FI" dirty="0"/>
              <a:t> </a:t>
            </a:r>
            <a:r>
              <a:rPr lang="fi-FI" dirty="0" err="1"/>
              <a:t>alltid</a:t>
            </a:r>
            <a:r>
              <a:rPr lang="fi-FI" dirty="0"/>
              <a:t> </a:t>
            </a:r>
            <a:r>
              <a:rPr lang="fi-FI" dirty="0" err="1"/>
              <a:t>gjort</a:t>
            </a:r>
            <a:r>
              <a:rPr lang="fi-FI" dirty="0"/>
              <a:t> </a:t>
            </a:r>
            <a:r>
              <a:rPr lang="fi-FI" dirty="0" err="1"/>
              <a:t>saker</a:t>
            </a:r>
            <a:r>
              <a:rPr lang="fi-FI" dirty="0"/>
              <a:t> </a:t>
            </a:r>
            <a:r>
              <a:rPr lang="fi-FI" dirty="0" err="1"/>
              <a:t>som</a:t>
            </a:r>
            <a:r>
              <a:rPr lang="fi-FI" dirty="0"/>
              <a:t> </a:t>
            </a:r>
            <a:r>
              <a:rPr lang="fi-FI" dirty="0" err="1"/>
              <a:t>känns</a:t>
            </a:r>
            <a:r>
              <a:rPr lang="fi-FI" dirty="0"/>
              <a:t> </a:t>
            </a:r>
            <a:r>
              <a:rPr lang="fi-FI" dirty="0" err="1"/>
              <a:t>bra</a:t>
            </a:r>
            <a:r>
              <a:rPr lang="fi-FI" dirty="0"/>
              <a:t> för </a:t>
            </a:r>
            <a:r>
              <a:rPr lang="fi-FI" dirty="0" err="1"/>
              <a:t>mig</a:t>
            </a:r>
            <a:r>
              <a:rPr lang="fi-FI" dirty="0"/>
              <a:t>, </a:t>
            </a:r>
            <a:r>
              <a:rPr lang="fi-FI" dirty="0" err="1"/>
              <a:t>men</a:t>
            </a:r>
            <a:r>
              <a:rPr lang="fi-FI" dirty="0"/>
              <a:t> </a:t>
            </a:r>
            <a:r>
              <a:rPr lang="fi-FI" dirty="0" err="1"/>
              <a:t>som</a:t>
            </a:r>
            <a:r>
              <a:rPr lang="fi-FI" dirty="0"/>
              <a:t> </a:t>
            </a:r>
            <a:r>
              <a:rPr lang="fi-FI" dirty="0" err="1"/>
              <a:t>ändå</a:t>
            </a:r>
            <a:r>
              <a:rPr lang="fi-FI" dirty="0"/>
              <a:t> </a:t>
            </a:r>
            <a:r>
              <a:rPr lang="fi-FI" dirty="0" err="1"/>
              <a:t>utvecklar</a:t>
            </a:r>
            <a:r>
              <a:rPr lang="fi-FI" dirty="0"/>
              <a:t> </a:t>
            </a:r>
            <a:r>
              <a:rPr lang="fi-FI" dirty="0" err="1"/>
              <a:t>mig</a:t>
            </a:r>
            <a:r>
              <a:rPr lang="fi-FI" dirty="0"/>
              <a:t> </a:t>
            </a:r>
            <a:r>
              <a:rPr lang="fi-FI" dirty="0" err="1"/>
              <a:t>med</a:t>
            </a:r>
            <a:r>
              <a:rPr lang="fi-FI" dirty="0"/>
              <a:t> </a:t>
            </a:r>
            <a:r>
              <a:rPr lang="fi-FI" dirty="0" err="1"/>
              <a:t>uppsökande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0869354"/>
      </p:ext>
    </p:extLst>
  </p:cSld>
  <p:clrMapOvr>
    <a:masterClrMapping/>
  </p:clrMapOvr>
</p:sld>
</file>

<file path=ppt/theme/theme1.xml><?xml version="1.0" encoding="utf-8"?>
<a:theme xmlns:a="http://schemas.openxmlformats.org/drawingml/2006/main" name="Tpy_teemat_testi">
  <a:themeElements>
    <a:clrScheme name="Into Infograafit">
      <a:dk1>
        <a:srgbClr val="000000"/>
      </a:dk1>
      <a:lt1>
        <a:srgbClr val="FFFFFF"/>
      </a:lt1>
      <a:dk2>
        <a:srgbClr val="141313"/>
      </a:dk2>
      <a:lt2>
        <a:srgbClr val="141313"/>
      </a:lt2>
      <a:accent1>
        <a:srgbClr val="FFC609"/>
      </a:accent1>
      <a:accent2>
        <a:srgbClr val="FFC609"/>
      </a:accent2>
      <a:accent3>
        <a:srgbClr val="FFC609"/>
      </a:accent3>
      <a:accent4>
        <a:srgbClr val="FFC609"/>
      </a:accent4>
      <a:accent5>
        <a:srgbClr val="FFC676"/>
      </a:accent5>
      <a:accent6>
        <a:srgbClr val="FFC609"/>
      </a:accent6>
      <a:hlink>
        <a:srgbClr val="000000"/>
      </a:hlink>
      <a:folHlink>
        <a:srgbClr val="141313"/>
      </a:folHlink>
    </a:clrScheme>
    <a:fontScheme name="Tekir_2016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 sz="1600" dirty="0" err="1" smtClean="0">
            <a:latin typeface="Arial"/>
            <a:cs typeface="Arial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285750" indent="-285750">
          <a:buFont typeface="Wingdings" charset="2"/>
          <a:buChar char="§"/>
          <a:defRPr sz="1600" dirty="0" smtClean="0">
            <a:latin typeface="Arial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py_teemat_testi" id="{46420E9E-4B64-C846-8548-348B6F39F8ED}" vid="{DEB43115-B9B5-2D41-A243-F3D810F78E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3253</TotalTime>
  <Words>110</Words>
  <Application>Microsoft Office PowerPoint</Application>
  <PresentationFormat>Mukautettu</PresentationFormat>
  <Paragraphs>31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13" baseType="lpstr">
      <vt:lpstr>Wingdings</vt:lpstr>
      <vt:lpstr>Arial</vt:lpstr>
      <vt:lpstr>Fredoka One</vt:lpstr>
      <vt:lpstr>Arial Black</vt:lpstr>
      <vt:lpstr>Calibri</vt:lpstr>
      <vt:lpstr>Roboto</vt:lpstr>
      <vt:lpstr>Lucida Grande</vt:lpstr>
      <vt:lpstr>Tpy_teemat_testi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asd</dc:creator>
  <cp:lastModifiedBy>Hilma Ruokolainen</cp:lastModifiedBy>
  <cp:revision>630</cp:revision>
  <dcterms:created xsi:type="dcterms:W3CDTF">2019-04-01T10:11:03Z</dcterms:created>
  <dcterms:modified xsi:type="dcterms:W3CDTF">2021-03-31T09:54:25Z</dcterms:modified>
</cp:coreProperties>
</file>