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924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7199313" cy="7199313"/>
  <p:notesSz cx="6858000" cy="9144000"/>
  <p:embeddedFontLst>
    <p:embeddedFont>
      <p:font typeface="Arial Black" panose="020B0A04020102020204" pitchFamily="34" charset="0"/>
      <p:bold r:id="rId8"/>
    </p:embeddedFont>
    <p:embeddedFont>
      <p:font typeface="Fredoka One" panose="02000000000000000000" pitchFamily="2" charset="0"/>
      <p:regular r:id="rId9"/>
    </p:embeddedFon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6039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2078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58117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44156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0195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16234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02273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88312" algn="l" defTabSz="586039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40" userDrawn="1">
          <p15:clr>
            <a:srgbClr val="A4A3A4"/>
          </p15:clr>
        </p15:guide>
        <p15:guide id="2" pos="1120" userDrawn="1">
          <p15:clr>
            <a:srgbClr val="A4A3A4"/>
          </p15:clr>
        </p15:guide>
        <p15:guide id="3" orient="horz" pos="2268" userDrawn="1">
          <p15:clr>
            <a:srgbClr val="A4A3A4"/>
          </p15:clr>
        </p15:guide>
        <p15:guide id="4" pos="22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C9A92C-35AA-6F68-0374-40C4272FD5DF}" name="Katja Uustalo" initials="KU" userId="S::katja.uustalo@intory.fi::bf6141b6-63d4-46a6-bef3-cf4d4c2ad7ab" providerId="AD"/>
  <p188:author id="{FD9C912E-D112-3233-7DD6-FDD39A54DB60}" name="Miikka Piiroinen" initials="MP" userId="S::miikka.piiroinen@intory.fi::4d39aa8d-93ee-4814-a568-453219c742d7" providerId="AD"/>
  <p188:author id="{667CCDCB-414F-2D22-6A3D-C6EED4C81CAA}" name="Saana Koukku" initials="SK" userId="S::saana.koukku@intory.fi::46942cd1-93d3-42a2-b5bd-ed024736444d" providerId="AD"/>
  <p188:author id="{8B29A9CC-789D-A249-0A93-8DDB956C4117}" name="Riitta Kinnunen" initials="RK" userId="S::riitta.kinnunen@intory.fi::cef31673-e336-43c4-86fd-b2ede25dc1d0" providerId="AD"/>
  <p188:author id="{4840F5ED-3526-711C-4FB0-38049B3D6C0E}" name="Emmi Paananen" initials="EP" userId="S::emmi.paananen@intory.fi::16bb285d-0ba3-40f9-84a9-7258dec51d5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FFC609"/>
    <a:srgbClr val="FFC707"/>
    <a:srgbClr val="24A9BB"/>
    <a:srgbClr val="28A5B7"/>
    <a:srgbClr val="60B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B94BD-E03E-4657-B7A4-1F3421DD34EE}" v="3" dt="2024-04-04T07:04:25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888" y="44"/>
      </p:cViewPr>
      <p:guideLst>
        <p:guide orient="horz" pos="2640"/>
        <p:guide pos="1120"/>
        <p:guide orient="horz" pos="226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0655C-4A5A-6246-B5B4-A9B3062F332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4E74-9297-3340-BC7D-3AE6ECD1F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688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D1D2A-EF77-1849-B249-3526BA33AB30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EBB24-3868-9F47-AE20-CED095FC3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3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kstiruutu 59">
            <a:extLst>
              <a:ext uri="{FF2B5EF4-FFF2-40B4-BE49-F238E27FC236}">
                <a16:creationId xmlns:a16="http://schemas.microsoft.com/office/drawing/2014/main" id="{6EFABDF1-82A2-D94E-BEA9-B1C3D1D2FA03}"/>
              </a:ext>
            </a:extLst>
          </p:cNvPr>
          <p:cNvSpPr txBox="1"/>
          <p:nvPr userDrawn="1"/>
        </p:nvSpPr>
        <p:spPr>
          <a:xfrm>
            <a:off x="480288" y="2525233"/>
            <a:ext cx="6269368" cy="446276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rIns="108000" rtlCol="0" anchor="ctr" anchorCtr="0">
            <a:spAutoFit/>
          </a:bodyPr>
          <a:lstStyle/>
          <a:p>
            <a:r>
              <a:rPr lang="fi-FI" sz="2250" b="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Myönteisiä edistysaskelia on koettu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21AEB116-9578-514E-A636-185034196052}"/>
              </a:ext>
            </a:extLst>
          </p:cNvPr>
          <p:cNvSpPr txBox="1"/>
          <p:nvPr userDrawn="1"/>
        </p:nvSpPr>
        <p:spPr>
          <a:xfrm>
            <a:off x="2431840" y="3304909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arjen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7581604E-9171-2143-8E96-F3893A14F1D8}"/>
              </a:ext>
            </a:extLst>
          </p:cNvPr>
          <p:cNvCxnSpPr/>
          <p:nvPr userDrawn="1"/>
        </p:nvCxnSpPr>
        <p:spPr>
          <a:xfrm>
            <a:off x="449656" y="679686"/>
            <a:ext cx="6300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7F57EAC-EC05-6944-B2D2-9728208A2C31}"/>
              </a:ext>
            </a:extLst>
          </p:cNvPr>
          <p:cNvCxnSpPr>
            <a:cxnSpLocks/>
          </p:cNvCxnSpPr>
          <p:nvPr userDrawn="1"/>
        </p:nvCxnSpPr>
        <p:spPr>
          <a:xfrm>
            <a:off x="461052" y="3029516"/>
            <a:ext cx="5175367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Kuva 54">
            <a:extLst>
              <a:ext uri="{FF2B5EF4-FFF2-40B4-BE49-F238E27FC236}">
                <a16:creationId xmlns:a16="http://schemas.microsoft.com/office/drawing/2014/main" id="{C8CCB6BF-7985-8149-A45E-35A2DEEA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463464">
            <a:off x="5569028" y="2402832"/>
            <a:ext cx="1111005" cy="1111005"/>
          </a:xfrm>
          <a:prstGeom prst="rect">
            <a:avLst/>
          </a:prstGeom>
        </p:spPr>
      </p:pic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5890AC90-5AFB-EA41-810B-84A1001C327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25716" y="3248206"/>
            <a:ext cx="1803133" cy="468000"/>
          </a:xfrm>
          <a:prstGeom prst="rect">
            <a:avLst/>
          </a:prstGeom>
          <a:solidFill>
            <a:srgbClr val="FFC609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EDC4A6A5-F5B7-F548-A86C-E8B3488695C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5716" y="3823915"/>
            <a:ext cx="1803133" cy="46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7" name="Text Placeholder 12">
            <a:extLst>
              <a:ext uri="{FF2B5EF4-FFF2-40B4-BE49-F238E27FC236}">
                <a16:creationId xmlns:a16="http://schemas.microsoft.com/office/drawing/2014/main" id="{9380FF16-39E4-F847-A835-2EB529851A2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25716" y="4399624"/>
            <a:ext cx="1803133" cy="46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69" name="Text Placeholder 12">
            <a:extLst>
              <a:ext uri="{FF2B5EF4-FFF2-40B4-BE49-F238E27FC236}">
                <a16:creationId xmlns:a16="http://schemas.microsoft.com/office/drawing/2014/main" id="{D3004603-2CBD-624E-BEB6-DF0A6594BF3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25717" y="4975333"/>
            <a:ext cx="1800874" cy="46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1" name="Text Placeholder 12">
            <a:extLst>
              <a:ext uri="{FF2B5EF4-FFF2-40B4-BE49-F238E27FC236}">
                <a16:creationId xmlns:a16="http://schemas.microsoft.com/office/drawing/2014/main" id="{6E29D1C5-DF66-334B-8BEE-74FB9FDAB59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25717" y="5551042"/>
            <a:ext cx="1800874" cy="46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72000" rIns="0" bIns="72000" anchor="ctr" anchorCtr="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 b="0">
                <a:solidFill>
                  <a:schemeClr val="bg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C71F7B38-98CA-1C49-B4C8-8A928DD47727}"/>
              </a:ext>
            </a:extLst>
          </p:cNvPr>
          <p:cNvSpPr txBox="1"/>
          <p:nvPr userDrawn="1"/>
        </p:nvSpPr>
        <p:spPr>
          <a:xfrm>
            <a:off x="2431840" y="3874174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elämänhallinnassa</a:t>
            </a:r>
            <a:r>
              <a:rPr lang="fi-FI" sz="17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ACE99F51-F383-3A48-86B3-548653B6B7E7}"/>
              </a:ext>
            </a:extLst>
          </p:cNvPr>
          <p:cNvSpPr txBox="1"/>
          <p:nvPr userDrawn="1"/>
        </p:nvSpPr>
        <p:spPr>
          <a:xfrm>
            <a:off x="2431840" y="4443439"/>
            <a:ext cx="3595956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opiskelu- ja työelämävalmiuksissa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B32A420-BE36-2642-857A-B19B6B3066F4}"/>
              </a:ext>
            </a:extLst>
          </p:cNvPr>
          <p:cNvSpPr txBox="1"/>
          <p:nvPr userDrawn="1"/>
        </p:nvSpPr>
        <p:spPr>
          <a:xfrm>
            <a:off x="2431840" y="5603402"/>
            <a:ext cx="2015277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itsetuntemuksessa</a:t>
            </a:r>
            <a:r>
              <a:rPr lang="fi-FI" sz="1600">
                <a:effectLst/>
              </a:rPr>
              <a:t> </a:t>
            </a:r>
            <a:endParaRPr lang="fi-FI" sz="15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9033C09-2B6C-D844-871C-350E3131850E}"/>
              </a:ext>
            </a:extLst>
          </p:cNvPr>
          <p:cNvSpPr txBox="1"/>
          <p:nvPr userDrawn="1"/>
        </p:nvSpPr>
        <p:spPr>
          <a:xfrm>
            <a:off x="2431840" y="5019848"/>
            <a:ext cx="3077324" cy="35394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72000" rtlCol="0" anchor="ctr" anchorCtr="0">
            <a:spAutoFit/>
          </a:bodyPr>
          <a:lstStyle/>
          <a:p>
            <a:pPr marL="0" indent="0">
              <a:buFontTx/>
              <a:buNone/>
            </a:pPr>
            <a:r>
              <a:rPr lang="fi-FI" sz="17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sosiaalisissa taidoissa </a:t>
            </a:r>
            <a:endParaRPr lang="fi-FI" sz="17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D61F7DF5-177E-E741-BAAE-AC7E3B9E2B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7008" y="312019"/>
            <a:ext cx="3907823" cy="286032"/>
          </a:xfrm>
          <a:prstGeom prst="rect">
            <a:avLst/>
          </a:prstGeom>
        </p:spPr>
        <p:txBody>
          <a:bodyPr vert="horz" lIns="0" tIns="0" rIns="36000" bIns="108000" anchor="t" anchorCtr="0"/>
          <a:lstStyle>
            <a:lvl1pPr marL="16879" indent="0" algn="l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Organisaation nimi</a:t>
            </a:r>
          </a:p>
          <a:p>
            <a:pPr lvl="0"/>
            <a:endParaRPr lang="fi-FI"/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453AD076-DB25-3B4E-903D-1C2AC385C8F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23846" y="312019"/>
            <a:ext cx="907256" cy="286032"/>
          </a:xfrm>
          <a:prstGeom prst="rect">
            <a:avLst/>
          </a:prstGeom>
        </p:spPr>
        <p:txBody>
          <a:bodyPr vert="horz" lIns="0" tIns="0" rIns="0" bIns="108000" anchor="t" anchorCtr="0"/>
          <a:lstStyle>
            <a:lvl1pPr marL="16879" indent="0" algn="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500" b="0">
                <a:solidFill>
                  <a:srgbClr val="FFC609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2023</a:t>
            </a:r>
          </a:p>
          <a:p>
            <a:pPr lvl="0"/>
            <a:endParaRPr lang="fi-FI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A5FC6E33-CADC-E247-BFB9-7DE5179D45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5716" y="835995"/>
            <a:ext cx="1375912" cy="1332000"/>
          </a:xfrm>
          <a:prstGeom prst="rect">
            <a:avLst/>
          </a:prstGeom>
        </p:spPr>
      </p:pic>
      <p:sp>
        <p:nvSpPr>
          <p:cNvPr id="54" name="Tekstiruutu 53">
            <a:extLst>
              <a:ext uri="{FF2B5EF4-FFF2-40B4-BE49-F238E27FC236}">
                <a16:creationId xmlns:a16="http://schemas.microsoft.com/office/drawing/2014/main" id="{8B61699A-102C-CC47-BA2F-45F9B197C4B4}"/>
              </a:ext>
            </a:extLst>
          </p:cNvPr>
          <p:cNvSpPr txBox="1"/>
          <p:nvPr userDrawn="1"/>
        </p:nvSpPr>
        <p:spPr>
          <a:xfrm>
            <a:off x="1765990" y="897307"/>
            <a:ext cx="1636632" cy="124649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08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on kokenut sosiaalista vahvistumista etsivän nuorisotyön aikana</a:t>
            </a:r>
            <a:r>
              <a:rPr lang="fi-FI" sz="130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53A145D5-B136-1A4E-88A3-CE15D57A53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2861" y="1251921"/>
            <a:ext cx="1368767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chemeClr val="tx1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/>
              <a:t>xx %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13B40CB6-A5F7-F747-A312-8F1363556097}"/>
              </a:ext>
            </a:extLst>
          </p:cNvPr>
          <p:cNvSpPr txBox="1"/>
          <p:nvPr userDrawn="1"/>
        </p:nvSpPr>
        <p:spPr>
          <a:xfrm>
            <a:off x="5238288" y="984624"/>
            <a:ext cx="1488091" cy="10541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144000" rIns="108000" rtlCol="0" anchor="ctr" anchorCtr="0">
            <a:spAutoFit/>
          </a:bodyPr>
          <a:lstStyle/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nuorista  </a:t>
            </a:r>
          </a:p>
          <a:p>
            <a:pPr marL="0" indent="0" algn="ctr">
              <a:lnSpc>
                <a:spcPts val="1500"/>
              </a:lnSpc>
              <a:buFontTx/>
              <a:buNone/>
            </a:pPr>
            <a:r>
              <a:rPr lang="fi-FI" sz="1300" kern="12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suosittelisi etsivää nuorisotyötä muille nuorille</a:t>
            </a:r>
            <a:r>
              <a:rPr lang="fi-FI" sz="13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fi-FI" sz="13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EAA5F7-5C71-2B40-A34C-95078B85A1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4634" y="835995"/>
            <a:ext cx="1375912" cy="1332000"/>
          </a:xfrm>
          <a:prstGeom prst="rect">
            <a:avLst/>
          </a:prstGeom>
        </p:spPr>
      </p:pic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5BAE6C0D-CAFE-9D41-9F57-F153194349AA}"/>
              </a:ext>
            </a:extLst>
          </p:cNvPr>
          <p:cNvCxnSpPr>
            <a:cxnSpLocks/>
          </p:cNvCxnSpPr>
          <p:nvPr userDrawn="1"/>
        </p:nvCxnSpPr>
        <p:spPr>
          <a:xfrm>
            <a:off x="3539959" y="858845"/>
            <a:ext cx="0" cy="13175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6F94C3A6-5EC5-3549-85DE-F3DC58D4443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822465" y="1251921"/>
            <a:ext cx="1368081" cy="679040"/>
          </a:xfrm>
          <a:prstGeom prst="rect">
            <a:avLst/>
          </a:prstGeom>
        </p:spPr>
        <p:txBody>
          <a:bodyPr vert="horz" lIns="0" tIns="125999" rIns="0" bIns="288000"/>
          <a:lstStyle>
            <a:lvl1pPr marL="16879" indent="0" algn="ctr">
              <a:lnSpc>
                <a:spcPts val="2481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="0">
                <a:solidFill>
                  <a:srgbClr val="FFC707"/>
                </a:solidFill>
                <a:latin typeface="Fredoka One" panose="02000000000000000000" pitchFamily="2" charset="77"/>
              </a:defRPr>
            </a:lvl1pPr>
            <a:lvl2pPr marL="294334" indent="0">
              <a:buFontTx/>
              <a:buNone/>
              <a:defRPr/>
            </a:lvl2pPr>
            <a:lvl3pPr marL="547787" indent="0">
              <a:buFontTx/>
              <a:buNone/>
              <a:defRPr/>
            </a:lvl3pPr>
            <a:lvl4pPr marL="779439" indent="0">
              <a:buFontTx/>
              <a:buNone/>
              <a:defRPr/>
            </a:lvl4pPr>
            <a:lvl5pPr marL="1065597" indent="0">
              <a:buFontTx/>
              <a:buNone/>
              <a:defRPr/>
            </a:lvl5pPr>
          </a:lstStyle>
          <a:p>
            <a:pPr lvl="0"/>
            <a:r>
              <a:rPr lang="fi-FI" dirty="0"/>
              <a:t>xx % 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484E9A3D-3C8A-5845-AD37-822526458141}"/>
              </a:ext>
            </a:extLst>
          </p:cNvPr>
          <p:cNvSpPr txBox="1"/>
          <p:nvPr userDrawn="1"/>
        </p:nvSpPr>
        <p:spPr>
          <a:xfrm>
            <a:off x="2792359" y="6520445"/>
            <a:ext cx="3934019" cy="39241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fi-FI" sz="850" b="1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Lähde:</a:t>
            </a:r>
            <a:r>
              <a:rPr lang="fi-FI" sz="85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i-FI" sz="850" b="0" i="0" kern="120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Sovari (Into – etsivä nuorisotyö ja työpajatoiminta ry). Sovari on vaikutus-mittari, jolla kerätään tietoa etsivän nuorisotyön laadusta ja vaikutuksista.</a:t>
            </a:r>
          </a:p>
          <a:p>
            <a:pPr marL="0" indent="0" algn="r">
              <a:buFontTx/>
              <a:buNone/>
            </a:pPr>
            <a:endParaRPr lang="fi-FI" sz="850" u="none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1" name="Suorakulmio 40">
            <a:extLst>
              <a:ext uri="{FF2B5EF4-FFF2-40B4-BE49-F238E27FC236}">
                <a16:creationId xmlns:a16="http://schemas.microsoft.com/office/drawing/2014/main" id="{30015CB1-CB06-EE43-915E-8316EFF30B0E}"/>
              </a:ext>
            </a:extLst>
          </p:cNvPr>
          <p:cNvSpPr/>
          <p:nvPr userDrawn="1"/>
        </p:nvSpPr>
        <p:spPr>
          <a:xfrm>
            <a:off x="1962918" y="6519053"/>
            <a:ext cx="631583" cy="29187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sovari</a:t>
            </a:r>
          </a:p>
        </p:txBody>
      </p:sp>
      <p:sp>
        <p:nvSpPr>
          <p:cNvPr id="34" name="Suorakulmio 33">
            <a:extLst>
              <a:ext uri="{FF2B5EF4-FFF2-40B4-BE49-F238E27FC236}">
                <a16:creationId xmlns:a16="http://schemas.microsoft.com/office/drawing/2014/main" id="{D6852F3A-BEF8-C648-9EAB-02D2C0A9EF51}"/>
              </a:ext>
            </a:extLst>
          </p:cNvPr>
          <p:cNvSpPr/>
          <p:nvPr userDrawn="1"/>
        </p:nvSpPr>
        <p:spPr>
          <a:xfrm>
            <a:off x="457008" y="6519053"/>
            <a:ext cx="1518044" cy="284245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250">
                <a:solidFill>
                  <a:srgbClr val="FFC609"/>
                </a:solidFill>
                <a:effectLst/>
                <a:latin typeface="Fredoka One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fi-FI" sz="1250" kern="1200">
                <a:solidFill>
                  <a:schemeClr val="tx1"/>
                </a:solidFill>
                <a:effectLst/>
                <a:latin typeface="Fredoka One" panose="02000000000000000000" pitchFamily="2" charset="77"/>
                <a:ea typeface="+mn-ea"/>
                <a:cs typeface="+mn-cs"/>
              </a:rPr>
              <a:t>EtsiväNuorisotyö</a:t>
            </a:r>
            <a:r>
              <a:rPr lang="fi-FI" sz="1250">
                <a:effectLst/>
                <a:latin typeface="Fredoka One" panose="02000000000000000000" pitchFamily="2" charset="77"/>
              </a:rPr>
              <a:t> </a:t>
            </a:r>
            <a:endParaRPr lang="fi-FI" sz="1250">
              <a:effectLst/>
              <a:latin typeface="Fredoka One" panose="02000000000000000000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21C4CB68-CD0D-7C4B-A1C1-EFF785AEA1A6}"/>
              </a:ext>
            </a:extLst>
          </p:cNvPr>
          <p:cNvCxnSpPr>
            <a:cxnSpLocks/>
          </p:cNvCxnSpPr>
          <p:nvPr userDrawn="1"/>
        </p:nvCxnSpPr>
        <p:spPr>
          <a:xfrm flipV="1">
            <a:off x="2730013" y="6533335"/>
            <a:ext cx="0" cy="248641"/>
          </a:xfrm>
          <a:prstGeom prst="line">
            <a:avLst/>
          </a:prstGeom>
          <a:ln>
            <a:solidFill>
              <a:srgbClr val="FFC6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86944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6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</p:sldLayoutIdLst>
  <p:hf hdr="0" ftr="0"/>
  <p:txStyles>
    <p:titleStyle>
      <a:lvl1pPr algn="l" defTabSz="240326" rtl="0" eaLnBrk="1" latinLnBrk="0" hangingPunct="1">
        <a:lnSpc>
          <a:spcPct val="80000"/>
        </a:lnSpc>
        <a:spcBef>
          <a:spcPct val="0"/>
        </a:spcBef>
        <a:buNone/>
        <a:defRPr sz="2540" b="1" i="0" kern="0" spc="-105">
          <a:solidFill>
            <a:schemeClr val="tx1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160793" indent="-143914" algn="l" defTabSz="240326" rtl="0" eaLnBrk="1" latinLnBrk="0" hangingPunct="1">
        <a:spcBef>
          <a:spcPts val="1118"/>
        </a:spcBef>
        <a:spcAft>
          <a:spcPts val="210"/>
        </a:spcAft>
        <a:buClrTx/>
        <a:buFont typeface="Wingdings" charset="2"/>
        <a:buChar char="§"/>
        <a:defRPr sz="1004" kern="1200">
          <a:solidFill>
            <a:schemeClr val="tx1"/>
          </a:solidFill>
          <a:latin typeface="Arial"/>
          <a:ea typeface="+mn-ea"/>
          <a:cs typeface="Arial"/>
        </a:defRPr>
      </a:lvl1pPr>
      <a:lvl2pPr marL="455127" indent="-160793" algn="l" defTabSz="240326" rtl="0" eaLnBrk="1" latinLnBrk="0" hangingPunct="1">
        <a:spcBef>
          <a:spcPts val="0"/>
        </a:spcBef>
        <a:spcAft>
          <a:spcPts val="210"/>
        </a:spcAft>
        <a:buClrTx/>
        <a:buFont typeface="Lucida Grande"/>
        <a:buChar char="-"/>
        <a:defRPr sz="1004" kern="1200">
          <a:solidFill>
            <a:schemeClr val="tx1"/>
          </a:solidFill>
          <a:latin typeface="Arial"/>
          <a:ea typeface="+mn-ea"/>
          <a:cs typeface="Arial"/>
        </a:defRPr>
      </a:lvl2pPr>
      <a:lvl3pPr marL="681328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•"/>
        <a:defRPr sz="827" kern="1200">
          <a:solidFill>
            <a:schemeClr val="tx1"/>
          </a:solidFill>
          <a:latin typeface="Arial"/>
          <a:ea typeface="+mn-ea"/>
          <a:cs typeface="Arial"/>
        </a:defRPr>
      </a:lvl3pPr>
      <a:lvl4pPr marL="912980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–"/>
        <a:defRPr sz="827" kern="1200">
          <a:solidFill>
            <a:schemeClr val="tx1"/>
          </a:solidFill>
          <a:latin typeface="Arial"/>
          <a:ea typeface="+mn-ea"/>
          <a:cs typeface="Arial"/>
        </a:defRPr>
      </a:lvl4pPr>
      <a:lvl5pPr marL="1199137" indent="-133541" algn="l" defTabSz="240326" rtl="0" eaLnBrk="1" latinLnBrk="0" hangingPunct="1">
        <a:spcBef>
          <a:spcPts val="0"/>
        </a:spcBef>
        <a:spcAft>
          <a:spcPts val="210"/>
        </a:spcAft>
        <a:buClrTx/>
        <a:buFont typeface="Arial"/>
        <a:buChar char="»"/>
        <a:defRPr sz="827" kern="1200">
          <a:solidFill>
            <a:schemeClr val="tx1"/>
          </a:solidFill>
          <a:latin typeface="Arial"/>
          <a:ea typeface="+mn-ea"/>
          <a:cs typeface="Arial"/>
        </a:defRPr>
      </a:lvl5pPr>
      <a:lvl6pPr marL="1321794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562120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02446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042772" indent="-120163" algn="l" defTabSz="240326" rtl="0" eaLnBrk="1" latinLnBrk="0" hangingPunct="1">
        <a:spcBef>
          <a:spcPct val="20000"/>
        </a:spcBef>
        <a:buFont typeface="Arial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326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65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978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1305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1630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1957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2283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2609" algn="l" defTabSz="240326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DC51BFD-92B2-610A-13DF-AA45E765545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88494EB-0962-EA48-243A-6C0ECBA77FF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AA55F0F3-6181-CFB1-C12F-ABE6A1973E4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6CD5AB2-9D00-B4D7-C2E2-E32AC107CB7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CC3CBED-DCE2-EDA0-4E6E-96A619BF47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A4067C4C-3BFF-5A29-CF94-0497AA7021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2FA07B75-9BB7-6DA8-04F9-D9C843EC8AD1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24FAF02C-7ECC-717C-BD49-F24655BA6C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5574650B-1D72-7E3D-FF5C-3D6A77EF81CA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7502"/>
      </p:ext>
    </p:extLst>
  </p:cSld>
  <p:clrMapOvr>
    <a:masterClrMapping/>
  </p:clrMapOvr>
</p:sld>
</file>

<file path=ppt/theme/theme1.xml><?xml version="1.0" encoding="utf-8"?>
<a:theme xmlns:a="http://schemas.openxmlformats.org/drawingml/2006/main" name="Tpy_teemat_testi">
  <a:themeElements>
    <a:clrScheme name="Into Infograafit">
      <a:dk1>
        <a:srgbClr val="000000"/>
      </a:dk1>
      <a:lt1>
        <a:srgbClr val="FFFFFF"/>
      </a:lt1>
      <a:dk2>
        <a:srgbClr val="141313"/>
      </a:dk2>
      <a:lt2>
        <a:srgbClr val="141313"/>
      </a:lt2>
      <a:accent1>
        <a:srgbClr val="FFC609"/>
      </a:accent1>
      <a:accent2>
        <a:srgbClr val="FFC609"/>
      </a:accent2>
      <a:accent3>
        <a:srgbClr val="FFC609"/>
      </a:accent3>
      <a:accent4>
        <a:srgbClr val="FFC609"/>
      </a:accent4>
      <a:accent5>
        <a:srgbClr val="FFC676"/>
      </a:accent5>
      <a:accent6>
        <a:srgbClr val="FFC609"/>
      </a:accent6>
      <a:hlink>
        <a:srgbClr val="000000"/>
      </a:hlink>
      <a:folHlink>
        <a:srgbClr val="141313"/>
      </a:folHlink>
    </a:clrScheme>
    <a:fontScheme name="Tekir_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sz="1600" dirty="0" err="1" smtClean="0"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Font typeface="Wingdings" charset="2"/>
          <a:buChar char="§"/>
          <a:defRPr sz="1600" dirty="0" smtClean="0">
            <a:latin typeface="Arial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py_teemat_testi" id="{46420E9E-4B64-C846-8548-348B6F39F8ED}" vid="{DEB43115-B9B5-2D41-A243-F3D810F78E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D8E92C77CE9CA48AF16972D2092CAC3" ma:contentTypeVersion="18" ma:contentTypeDescription="Luo uusi asiakirja." ma:contentTypeScope="" ma:versionID="0e5b40d19c3d8b7373f57792204058b9">
  <xsd:schema xmlns:xsd="http://www.w3.org/2001/XMLSchema" xmlns:xs="http://www.w3.org/2001/XMLSchema" xmlns:p="http://schemas.microsoft.com/office/2006/metadata/properties" xmlns:ns2="5380cbf6-2376-481a-9f35-6223dc7e6366" xmlns:ns3="745dc932-22ed-453f-bf10-a38edbd191a3" targetNamespace="http://schemas.microsoft.com/office/2006/metadata/properties" ma:root="true" ma:fieldsID="04de627a9d6caa94ae7e771ca69710a7" ns2:_="" ns3:_="">
    <xsd:import namespace="5380cbf6-2376-481a-9f35-6223dc7e6366"/>
    <xsd:import namespace="745dc932-22ed-453f-bf10-a38edbd19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80cbf6-2376-481a-9f35-6223dc7e6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c7c08c8d-fb17-4415-b7dd-f0f0391d5e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c932-22ed-453f-bf10-a38edbd19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77989fe-106e-4d3c-ae96-f1ac91de16d5}" ma:internalName="TaxCatchAll" ma:showField="CatchAllData" ma:web="745dc932-22ed-453f-bf10-a38edbd191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5dc932-22ed-453f-bf10-a38edbd191a3" xsi:nil="true"/>
    <lcf76f155ced4ddcb4097134ff3c332f xmlns="5380cbf6-2376-481a-9f35-6223dc7e63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D087DB-1315-4FC1-8D14-92F1F9FA3889}">
  <ds:schemaRefs>
    <ds:schemaRef ds:uri="5380cbf6-2376-481a-9f35-6223dc7e6366"/>
    <ds:schemaRef ds:uri="745dc932-22ed-453f-bf10-a38edbd191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2A89404-E4F8-4EFD-B630-7FA13655C461}">
  <ds:schemaRefs>
    <ds:schemaRef ds:uri="http://purl.org/dc/terms/"/>
    <ds:schemaRef ds:uri="5380cbf6-2376-481a-9f35-6223dc7e6366"/>
    <ds:schemaRef ds:uri="745dc932-22ed-453f-bf10-a38edbd191a3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F44D4D-7313-4ED9-B909-6A79DC05A0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</TotalTime>
  <Words>0</Words>
  <Application>Microsoft Office PowerPoint</Application>
  <PresentationFormat>Mukautettu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Arial</vt:lpstr>
      <vt:lpstr>Roboto</vt:lpstr>
      <vt:lpstr>Fredoka One</vt:lpstr>
      <vt:lpstr>Calibri</vt:lpstr>
      <vt:lpstr>Lucida Grande</vt:lpstr>
      <vt:lpstr>Arial Black</vt:lpstr>
      <vt:lpstr>Wingdings</vt:lpstr>
      <vt:lpstr>Tpy_teemat_testi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</dc:creator>
  <cp:lastModifiedBy>Riitta Kinnunen</cp:lastModifiedBy>
  <cp:revision>2</cp:revision>
  <dcterms:created xsi:type="dcterms:W3CDTF">2019-04-01T10:11:03Z</dcterms:created>
  <dcterms:modified xsi:type="dcterms:W3CDTF">2024-04-04T07:09:07Z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0x0101009D8E92C77CE9CA48AF16972D2092CAC3</vt:lpwstr>
  </property>
  <property fmtid="{D5CDD505-2E9C-101B-9397-08002B2CF9AE}" pid="3" name="MediaServiceImageTags">
    <vt:lpwstr/>
  </property>
</Properties>
</file>