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398" r:id="rId6"/>
    <p:sldId id="332" r:id="rId7"/>
    <p:sldId id="397" r:id="rId8"/>
    <p:sldId id="316" r:id="rId9"/>
    <p:sldId id="314" r:id="rId10"/>
    <p:sldId id="320" r:id="rId11"/>
    <p:sldId id="321" r:id="rId12"/>
    <p:sldId id="317" r:id="rId13"/>
    <p:sldId id="322" r:id="rId14"/>
    <p:sldId id="323" r:id="rId15"/>
    <p:sldId id="318" r:id="rId16"/>
    <p:sldId id="324" r:id="rId17"/>
    <p:sldId id="325" r:id="rId18"/>
    <p:sldId id="326" r:id="rId19"/>
    <p:sldId id="399" r:id="rId20"/>
    <p:sldId id="400" r:id="rId21"/>
    <p:sldId id="401" r:id="rId22"/>
    <p:sldId id="402" r:id="rId23"/>
    <p:sldId id="403" r:id="rId24"/>
    <p:sldId id="300" r:id="rId25"/>
    <p:sldId id="404" r:id="rId26"/>
    <p:sldId id="405" r:id="rId27"/>
    <p:sldId id="406" r:id="rId28"/>
  </p:sldIdLst>
  <p:sldSz cx="12192000" cy="6858000"/>
  <p:notesSz cx="6735763" cy="9866313"/>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Välimaa" initials="AV" lastIdx="1" clrIdx="0">
    <p:extLst>
      <p:ext uri="{19B8F6BF-5375-455C-9EA6-DF929625EA0E}">
        <p15:presenceInfo xmlns:p15="http://schemas.microsoft.com/office/powerpoint/2012/main" userId="S::anne.valimaa@intory.fi::99ab6a5b-20b5-4080-bb99-8d66db6bc619" providerId="AD"/>
      </p:ext>
    </p:extLst>
  </p:cmAuthor>
  <p:cmAuthor id="2" name="Herttaliisa Tuure" initials="HT" lastIdx="2" clrIdx="1">
    <p:extLst>
      <p:ext uri="{19B8F6BF-5375-455C-9EA6-DF929625EA0E}">
        <p15:presenceInfo xmlns:p15="http://schemas.microsoft.com/office/powerpoint/2012/main" userId="S::herttaliisa.tuure@intory.fi::e71273d4-44c1-4511-8691-d138887bf0b7" providerId="AD"/>
      </p:ext>
    </p:extLst>
  </p:cmAuthor>
  <p:cmAuthor id="3" name="Tekijä"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F29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E3A72-2882-43D4-9CC7-A9375CC7BE72}" v="1" dt="2020-12-02T10:05:27.308"/>
    <p1510:client id="{2C9E42AC-B889-453C-A784-43FEBC9AB9C0}" v="58" dt="2020-11-05T07:22:30.701"/>
    <p1510:client id="{48FE09EA-FD6E-40F1-96A8-27A6608FDF17}" v="39" dt="2020-11-12T13:34:34.825"/>
    <p1510:client id="{EC0CED2D-DB0C-427C-8F34-030D097DE6B1}" vWet="2" dt="2020-11-05T07:10:16.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4F3B569-65E2-7C42-B4F3-C54C7D4598F9}" type="datetimeFigureOut">
              <a:rPr lang="en-FI" smtClean="0"/>
              <a:t>11/04/2021</a:t>
            </a:fld>
            <a:endParaRPr lang="en-FI"/>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B8EFA4A-F260-E647-8E9D-60001B13C5C9}" type="slidenum">
              <a:rPr lang="en-FI" smtClean="0"/>
              <a:t>‹#›</a:t>
            </a:fld>
            <a:endParaRPr lang="en-FI"/>
          </a:p>
        </p:txBody>
      </p:sp>
    </p:spTree>
    <p:extLst>
      <p:ext uri="{BB962C8B-B14F-4D97-AF65-F5344CB8AC3E}">
        <p14:creationId xmlns:p14="http://schemas.microsoft.com/office/powerpoint/2010/main" val="242994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FB8EFA4A-F260-E647-8E9D-60001B13C5C9}" type="slidenum">
              <a:rPr lang="en-FI" smtClean="0"/>
              <a:t>1</a:t>
            </a:fld>
            <a:endParaRPr lang="en-FI"/>
          </a:p>
        </p:txBody>
      </p:sp>
    </p:spTree>
    <p:extLst>
      <p:ext uri="{BB962C8B-B14F-4D97-AF65-F5344CB8AC3E}">
        <p14:creationId xmlns:p14="http://schemas.microsoft.com/office/powerpoint/2010/main" val="250494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FBE74C7B-74AD-1044-BEC6-227C89218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6ADB13A-2CA5-5743-83D7-29E31C7C7C6B}"/>
              </a:ext>
            </a:extLst>
          </p:cNvPr>
          <p:cNvSpPr/>
          <p:nvPr userDrawn="1"/>
        </p:nvSpPr>
        <p:spPr>
          <a:xfrm>
            <a:off x="390769" y="382954"/>
            <a:ext cx="11413709" cy="609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pic>
        <p:nvPicPr>
          <p:cNvPr id="11" name="Picture 10">
            <a:extLst>
              <a:ext uri="{FF2B5EF4-FFF2-40B4-BE49-F238E27FC236}">
                <a16:creationId xmlns:a16="http://schemas.microsoft.com/office/drawing/2014/main" id="{87B1EC78-9C0D-DD4D-8795-766688BFF167}"/>
              </a:ext>
            </a:extLst>
          </p:cNvPr>
          <p:cNvPicPr>
            <a:picLocks noChangeAspect="1"/>
          </p:cNvPicPr>
          <p:nvPr userDrawn="1"/>
        </p:nvPicPr>
        <p:blipFill>
          <a:blip r:embed="rId3"/>
          <a:stretch>
            <a:fillRect/>
          </a:stretch>
        </p:blipFill>
        <p:spPr>
          <a:xfrm>
            <a:off x="3392364" y="185371"/>
            <a:ext cx="5493239" cy="5493239"/>
          </a:xfrm>
          <a:prstGeom prst="rect">
            <a:avLst/>
          </a:prstGeom>
        </p:spPr>
      </p:pic>
      <p:sp>
        <p:nvSpPr>
          <p:cNvPr id="2" name="Title 1">
            <a:extLst>
              <a:ext uri="{FF2B5EF4-FFF2-40B4-BE49-F238E27FC236}">
                <a16:creationId xmlns:a16="http://schemas.microsoft.com/office/drawing/2014/main" id="{65177734-1377-FE46-BC3D-4FCF0F518523}"/>
              </a:ext>
            </a:extLst>
          </p:cNvPr>
          <p:cNvSpPr>
            <a:spLocks noGrp="1"/>
          </p:cNvSpPr>
          <p:nvPr>
            <p:ph type="ctrTitle" hasCustomPrompt="1"/>
          </p:nvPr>
        </p:nvSpPr>
        <p:spPr>
          <a:xfrm>
            <a:off x="1524000" y="5132877"/>
            <a:ext cx="9144000" cy="575895"/>
          </a:xfrm>
        </p:spPr>
        <p:txBody>
          <a:bodyPr anchor="b">
            <a:normAutofit/>
          </a:bodyPr>
          <a:lstStyle>
            <a:lvl1pPr algn="ctr">
              <a:defRPr sz="3200">
                <a:latin typeface="Fredoka One" panose="02000000000000000000" pitchFamily="2" charset="77"/>
              </a:defRPr>
            </a:lvl1pPr>
          </a:lstStyle>
          <a:p>
            <a:r>
              <a:rPr lang="en-GB" err="1"/>
              <a:t>Otsikko</a:t>
            </a:r>
            <a:r>
              <a:rPr lang="en-GB"/>
              <a:t> </a:t>
            </a:r>
            <a:r>
              <a:rPr lang="en-GB" err="1"/>
              <a:t>tähän</a:t>
            </a:r>
            <a:endParaRPr lang="en-FI"/>
          </a:p>
        </p:txBody>
      </p:sp>
      <p:sp>
        <p:nvSpPr>
          <p:cNvPr id="20" name="Text Placeholder 19">
            <a:extLst>
              <a:ext uri="{FF2B5EF4-FFF2-40B4-BE49-F238E27FC236}">
                <a16:creationId xmlns:a16="http://schemas.microsoft.com/office/drawing/2014/main" id="{9C2DC3C6-A28A-CD4F-868F-41D9A01D407C}"/>
              </a:ext>
            </a:extLst>
          </p:cNvPr>
          <p:cNvSpPr>
            <a:spLocks noGrp="1"/>
          </p:cNvSpPr>
          <p:nvPr>
            <p:ph type="body" sz="quarter" idx="10" hasCustomPrompt="1"/>
          </p:nvPr>
        </p:nvSpPr>
        <p:spPr>
          <a:xfrm>
            <a:off x="4536282" y="5922963"/>
            <a:ext cx="3119437" cy="444500"/>
          </a:xfrm>
        </p:spPr>
        <p:txBody>
          <a:bodyPr>
            <a:noAutofit/>
          </a:bodyPr>
          <a:lstStyle>
            <a:lvl1pPr marL="0" indent="0" algn="ctr">
              <a:buNone/>
              <a:defRPr sz="1200">
                <a:solidFill>
                  <a:srgbClr val="FABE00"/>
                </a:solidFill>
              </a:defRPr>
            </a:lvl1pPr>
            <a:lvl2pPr>
              <a:defRPr sz="1200"/>
            </a:lvl2pPr>
            <a:lvl3pPr>
              <a:defRPr sz="1200"/>
            </a:lvl3pPr>
            <a:lvl4pPr>
              <a:defRPr sz="1200"/>
            </a:lvl4pPr>
            <a:lvl5pPr>
              <a:defRPr sz="1200"/>
            </a:lvl5pPr>
          </a:lstStyle>
          <a:p>
            <a:pPr lvl="0"/>
            <a:r>
              <a:rPr lang="en-GB" err="1"/>
              <a:t>Etunimi</a:t>
            </a:r>
            <a:r>
              <a:rPr lang="en-GB"/>
              <a:t> </a:t>
            </a:r>
            <a:r>
              <a:rPr lang="en-GB" err="1"/>
              <a:t>Sukunimi</a:t>
            </a:r>
            <a:endParaRPr lang="en-FI"/>
          </a:p>
        </p:txBody>
      </p:sp>
    </p:spTree>
    <p:extLst>
      <p:ext uri="{BB962C8B-B14F-4D97-AF65-F5344CB8AC3E}">
        <p14:creationId xmlns:p14="http://schemas.microsoft.com/office/powerpoint/2010/main" val="26823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ltokuvio_oikea_must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8FC304-4AF9-B349-89B7-E73A6CBECF2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9" name="Picture 8" descr="A picture containing building&#10;&#10;Description automatically generated">
            <a:extLst>
              <a:ext uri="{FF2B5EF4-FFF2-40B4-BE49-F238E27FC236}">
                <a16:creationId xmlns:a16="http://schemas.microsoft.com/office/drawing/2014/main" id="{324CC9B5-EBF7-1344-AB88-6D7451724DAC}"/>
              </a:ext>
            </a:extLst>
          </p:cNvPr>
          <p:cNvPicPr>
            <a:picLocks noChangeAspect="1"/>
          </p:cNvPicPr>
          <p:nvPr userDrawn="1"/>
        </p:nvPicPr>
        <p:blipFill rotWithShape="1">
          <a:blip r:embed="rId2"/>
          <a:srcRect r="50000"/>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0C9BE010-68F4-2A49-B602-D458D447EDB1}"/>
              </a:ext>
            </a:extLst>
          </p:cNvPr>
          <p:cNvSpPr>
            <a:spLocks noGrp="1"/>
          </p:cNvSpPr>
          <p:nvPr>
            <p:ph idx="1" hasCustomPrompt="1"/>
          </p:nvPr>
        </p:nvSpPr>
        <p:spPr>
          <a:xfrm>
            <a:off x="695568"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320577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kehys_oikea">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76A02944-E9E9-AC4D-AF91-B6240A351957}"/>
              </a:ext>
            </a:extLst>
          </p:cNvPr>
          <p:cNvPicPr>
            <a:picLocks noChangeAspect="1"/>
          </p:cNvPicPr>
          <p:nvPr userDrawn="1"/>
        </p:nvPicPr>
        <p:blipFill rotWithShape="1">
          <a:blip r:embed="rId2"/>
          <a:srcRect r="50000"/>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p>
            <a:r>
              <a:rPr lang="en-GB" err="1"/>
              <a:t>Otsikko</a:t>
            </a:r>
            <a:r>
              <a:rPr lang="en-GB"/>
              <a:t> </a:t>
            </a:r>
            <a:r>
              <a:rPr lang="en-GB" err="1"/>
              <a:t>tähän</a:t>
            </a:r>
            <a:endParaRPr lang="en-FI"/>
          </a:p>
        </p:txBody>
      </p:sp>
      <p:sp>
        <p:nvSpPr>
          <p:cNvPr id="4" name="TextBox 3">
            <a:extLst>
              <a:ext uri="{FF2B5EF4-FFF2-40B4-BE49-F238E27FC236}">
                <a16:creationId xmlns:a16="http://schemas.microsoft.com/office/drawing/2014/main" id="{CA88A387-72CD-7A41-897C-EB09F8A4A540}"/>
              </a:ext>
            </a:extLst>
          </p:cNvPr>
          <p:cNvSpPr txBox="1"/>
          <p:nvPr userDrawn="1"/>
        </p:nvSpPr>
        <p:spPr>
          <a:xfrm>
            <a:off x="4042017" y="1825625"/>
            <a:ext cx="4734169" cy="2152650"/>
          </a:xfrm>
          <a:prstGeom prst="rect">
            <a:avLst/>
          </a:prstGeom>
          <a:noFill/>
        </p:spPr>
        <p:txBody>
          <a:bodyPr wrap="square" rtlCol="0">
            <a:spAutoFit/>
          </a:bodyPr>
          <a:lstStyle/>
          <a:p>
            <a:endParaRPr lang="en-FI"/>
          </a:p>
        </p:txBody>
      </p:sp>
      <p:sp>
        <p:nvSpPr>
          <p:cNvPr id="7" name="Content Placeholder 2">
            <a:extLst>
              <a:ext uri="{FF2B5EF4-FFF2-40B4-BE49-F238E27FC236}">
                <a16:creationId xmlns:a16="http://schemas.microsoft.com/office/drawing/2014/main" id="{0C9BE010-68F4-2A49-B602-D458D447EDB1}"/>
              </a:ext>
            </a:extLst>
          </p:cNvPr>
          <p:cNvSpPr>
            <a:spLocks noGrp="1"/>
          </p:cNvSpPr>
          <p:nvPr>
            <p:ph idx="1" hasCustomPrompt="1"/>
          </p:nvPr>
        </p:nvSpPr>
        <p:spPr>
          <a:xfrm>
            <a:off x="695568"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
        <p:nvSpPr>
          <p:cNvPr id="6" name="Picture Placeholder 8">
            <a:extLst>
              <a:ext uri="{FF2B5EF4-FFF2-40B4-BE49-F238E27FC236}">
                <a16:creationId xmlns:a16="http://schemas.microsoft.com/office/drawing/2014/main" id="{B3822097-D4CD-EC47-84F2-0296DA370CB6}"/>
              </a:ext>
            </a:extLst>
          </p:cNvPr>
          <p:cNvSpPr>
            <a:spLocks noGrp="1"/>
          </p:cNvSpPr>
          <p:nvPr>
            <p:ph type="pic" sz="quarter" idx="13" hasCustomPrompt="1"/>
          </p:nvPr>
        </p:nvSpPr>
        <p:spPr>
          <a:xfrm>
            <a:off x="6484974" y="365125"/>
            <a:ext cx="5318052" cy="6087696"/>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16331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kehys_oikea_must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7D113E-589B-C849-82D9-3913367A6E3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Picture 9" descr="A picture containing building&#10;&#10;Description automatically generated">
            <a:extLst>
              <a:ext uri="{FF2B5EF4-FFF2-40B4-BE49-F238E27FC236}">
                <a16:creationId xmlns:a16="http://schemas.microsoft.com/office/drawing/2014/main" id="{0413379D-C3A3-F343-B3B2-CCA19105A2B1}"/>
              </a:ext>
            </a:extLst>
          </p:cNvPr>
          <p:cNvPicPr>
            <a:picLocks noChangeAspect="1"/>
          </p:cNvPicPr>
          <p:nvPr userDrawn="1"/>
        </p:nvPicPr>
        <p:blipFill rotWithShape="1">
          <a:blip r:embed="rId2"/>
          <a:srcRect r="50000"/>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4" name="TextBox 3">
            <a:extLst>
              <a:ext uri="{FF2B5EF4-FFF2-40B4-BE49-F238E27FC236}">
                <a16:creationId xmlns:a16="http://schemas.microsoft.com/office/drawing/2014/main" id="{CA88A387-72CD-7A41-897C-EB09F8A4A540}"/>
              </a:ext>
            </a:extLst>
          </p:cNvPr>
          <p:cNvSpPr txBox="1"/>
          <p:nvPr userDrawn="1"/>
        </p:nvSpPr>
        <p:spPr>
          <a:xfrm>
            <a:off x="4042017" y="1825625"/>
            <a:ext cx="4734169" cy="2152650"/>
          </a:xfrm>
          <a:prstGeom prst="rect">
            <a:avLst/>
          </a:prstGeom>
          <a:noFill/>
        </p:spPr>
        <p:txBody>
          <a:bodyPr wrap="square" rtlCol="0">
            <a:spAutoFit/>
          </a:bodyPr>
          <a:lstStyle/>
          <a:p>
            <a:endParaRPr lang="en-FI"/>
          </a:p>
        </p:txBody>
      </p:sp>
      <p:sp>
        <p:nvSpPr>
          <p:cNvPr id="7" name="Content Placeholder 2">
            <a:extLst>
              <a:ext uri="{FF2B5EF4-FFF2-40B4-BE49-F238E27FC236}">
                <a16:creationId xmlns:a16="http://schemas.microsoft.com/office/drawing/2014/main" id="{0C9BE010-68F4-2A49-B602-D458D447EDB1}"/>
              </a:ext>
            </a:extLst>
          </p:cNvPr>
          <p:cNvSpPr>
            <a:spLocks noGrp="1"/>
          </p:cNvSpPr>
          <p:nvPr>
            <p:ph idx="1" hasCustomPrompt="1"/>
          </p:nvPr>
        </p:nvSpPr>
        <p:spPr>
          <a:xfrm>
            <a:off x="695568"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
        <p:nvSpPr>
          <p:cNvPr id="6" name="Picture Placeholder 8">
            <a:extLst>
              <a:ext uri="{FF2B5EF4-FFF2-40B4-BE49-F238E27FC236}">
                <a16:creationId xmlns:a16="http://schemas.microsoft.com/office/drawing/2014/main" id="{B3822097-D4CD-EC47-84F2-0296DA370CB6}"/>
              </a:ext>
            </a:extLst>
          </p:cNvPr>
          <p:cNvSpPr>
            <a:spLocks noGrp="1"/>
          </p:cNvSpPr>
          <p:nvPr>
            <p:ph type="pic" sz="quarter" idx="13" hasCustomPrompt="1"/>
          </p:nvPr>
        </p:nvSpPr>
        <p:spPr>
          <a:xfrm>
            <a:off x="6484974" y="365125"/>
            <a:ext cx="5318052" cy="6087696"/>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295207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_oike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77FD17-E96C-EB4C-A158-C0D9B8BE86BA}"/>
              </a:ext>
            </a:extLst>
          </p:cNvPr>
          <p:cNvSpPr>
            <a:spLocks noGrp="1"/>
          </p:cNvSpPr>
          <p:nvPr>
            <p:ph type="pic" sz="quarter" idx="13" hasCustomPrompt="1"/>
          </p:nvPr>
        </p:nvSpPr>
        <p:spPr>
          <a:xfrm>
            <a:off x="6096000" y="0"/>
            <a:ext cx="6096000" cy="6858000"/>
          </a:xfrm>
          <a:pattFill prst="pct5">
            <a:fgClr>
              <a:srgbClr val="FABE00"/>
            </a:fgClr>
            <a:bgClr>
              <a:schemeClr val="bg1"/>
            </a:bgClr>
          </a:pattFill>
        </p:spPr>
        <p:txBody>
          <a:bodyPr>
            <a:normAutofit/>
          </a:bodyPr>
          <a:lstStyle>
            <a:lvl1pPr marL="0" indent="0">
              <a:buNone/>
              <a:defRPr sz="1800"/>
            </a:lvl1pPr>
          </a:lstStyle>
          <a:p>
            <a:r>
              <a:rPr lang="en-FI"/>
              <a:t>Lisää kuva tähän</a:t>
            </a:r>
          </a:p>
        </p:txBody>
      </p:sp>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84B302FF-973B-2947-8169-B1BD9E89313B}"/>
              </a:ext>
            </a:extLst>
          </p:cNvPr>
          <p:cNvSpPr>
            <a:spLocks noGrp="1"/>
          </p:cNvSpPr>
          <p:nvPr>
            <p:ph idx="1" hasCustomPrompt="1"/>
          </p:nvPr>
        </p:nvSpPr>
        <p:spPr>
          <a:xfrm>
            <a:off x="695568"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75410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_oikea_must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8E7AE-FC93-144C-9C27-31091EE35AE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Picture Placeholder 4">
            <a:extLst>
              <a:ext uri="{FF2B5EF4-FFF2-40B4-BE49-F238E27FC236}">
                <a16:creationId xmlns:a16="http://schemas.microsoft.com/office/drawing/2014/main" id="{0D77FD17-E96C-EB4C-A158-C0D9B8BE86BA}"/>
              </a:ext>
            </a:extLst>
          </p:cNvPr>
          <p:cNvSpPr>
            <a:spLocks noGrp="1"/>
          </p:cNvSpPr>
          <p:nvPr>
            <p:ph type="pic" sz="quarter" idx="13" hasCustomPrompt="1"/>
          </p:nvPr>
        </p:nvSpPr>
        <p:spPr>
          <a:xfrm>
            <a:off x="6096000" y="0"/>
            <a:ext cx="6096000" cy="6858000"/>
          </a:xfrm>
          <a:pattFill prst="pct5">
            <a:fgClr>
              <a:srgbClr val="FABE00"/>
            </a:fgClr>
            <a:bgClr>
              <a:schemeClr val="bg1"/>
            </a:bgClr>
          </a:pattFill>
        </p:spPr>
        <p:txBody>
          <a:bodyPr>
            <a:normAutofit/>
          </a:bodyPr>
          <a:lstStyle>
            <a:lvl1pPr marL="0" indent="0">
              <a:buNone/>
              <a:defRPr sz="1800"/>
            </a:lvl1pPr>
          </a:lstStyle>
          <a:p>
            <a:r>
              <a:rPr lang="en-FI"/>
              <a:t>Lisää kuva tähän</a:t>
            </a:r>
          </a:p>
        </p:txBody>
      </p:sp>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84B302FF-973B-2947-8169-B1BD9E89313B}"/>
              </a:ext>
            </a:extLst>
          </p:cNvPr>
          <p:cNvSpPr>
            <a:spLocks noGrp="1"/>
          </p:cNvSpPr>
          <p:nvPr>
            <p:ph idx="1" hasCustomPrompt="1"/>
          </p:nvPr>
        </p:nvSpPr>
        <p:spPr>
          <a:xfrm>
            <a:off x="695568"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66366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_kuvalla">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086894F1-A8B0-DF42-A0EC-1C73FA0229EF}"/>
              </a:ext>
            </a:extLst>
          </p:cNvPr>
          <p:cNvSpPr>
            <a:spLocks noGrp="1" noChangeAspect="1"/>
          </p:cNvSpPr>
          <p:nvPr userDrawn="1">
            <p:ph type="pic" sz="quarter" idx="10" hasCustomPrompt="1"/>
          </p:nvPr>
        </p:nvSpPr>
        <p:spPr>
          <a:xfrm>
            <a:off x="0" y="0"/>
            <a:ext cx="12192000" cy="6858000"/>
          </a:xfrm>
          <a:custGeom>
            <a:avLst/>
            <a:gdLst>
              <a:gd name="connsiteX0" fmla="*/ 11742745 w 12192000"/>
              <a:gd name="connsiteY0" fmla="*/ 6850588 h 6858000"/>
              <a:gd name="connsiteX1" fmla="*/ 11710695 w 12192000"/>
              <a:gd name="connsiteY1" fmla="*/ 6857988 h 6858000"/>
              <a:gd name="connsiteX2" fmla="*/ 11773542 w 12192000"/>
              <a:gd name="connsiteY2" fmla="*/ 6857988 h 6858000"/>
              <a:gd name="connsiteX3" fmla="*/ 11742745 w 12192000"/>
              <a:gd name="connsiteY3" fmla="*/ 6850588 h 6858000"/>
              <a:gd name="connsiteX4" fmla="*/ 9281140 w 12192000"/>
              <a:gd name="connsiteY4" fmla="*/ 6757241 h 6858000"/>
              <a:gd name="connsiteX5" fmla="*/ 9220162 w 12192000"/>
              <a:gd name="connsiteY5" fmla="*/ 6769308 h 6858000"/>
              <a:gd name="connsiteX6" fmla="*/ 9174858 w 12192000"/>
              <a:gd name="connsiteY6" fmla="*/ 6829374 h 6858000"/>
              <a:gd name="connsiteX7" fmla="*/ 9166773 w 12192000"/>
              <a:gd name="connsiteY7" fmla="*/ 6857988 h 6858000"/>
              <a:gd name="connsiteX8" fmla="*/ 9207448 w 12192000"/>
              <a:gd name="connsiteY8" fmla="*/ 6857988 h 6858000"/>
              <a:gd name="connsiteX9" fmla="*/ 9221159 w 12192000"/>
              <a:gd name="connsiteY9" fmla="*/ 6833865 h 6858000"/>
              <a:gd name="connsiteX10" fmla="*/ 9233784 w 12192000"/>
              <a:gd name="connsiteY10" fmla="*/ 6857988 h 6858000"/>
              <a:gd name="connsiteX11" fmla="*/ 9255358 w 12192000"/>
              <a:gd name="connsiteY11" fmla="*/ 6857988 h 6858000"/>
              <a:gd name="connsiteX12" fmla="*/ 9254474 w 12192000"/>
              <a:gd name="connsiteY12" fmla="*/ 6855640 h 6858000"/>
              <a:gd name="connsiteX13" fmla="*/ 9252618 w 12192000"/>
              <a:gd name="connsiteY13" fmla="*/ 6851079 h 6858000"/>
              <a:gd name="connsiteX14" fmla="*/ 9248315 w 12192000"/>
              <a:gd name="connsiteY14" fmla="*/ 6841988 h 6858000"/>
              <a:gd name="connsiteX15" fmla="*/ 9235074 w 12192000"/>
              <a:gd name="connsiteY15" fmla="*/ 6816772 h 6858000"/>
              <a:gd name="connsiteX16" fmla="*/ 9243833 w 12192000"/>
              <a:gd name="connsiteY16" fmla="*/ 6824291 h 6858000"/>
              <a:gd name="connsiteX17" fmla="*/ 9253311 w 12192000"/>
              <a:gd name="connsiteY17" fmla="*/ 6836015 h 6858000"/>
              <a:gd name="connsiteX18" fmla="*/ 9259731 w 12192000"/>
              <a:gd name="connsiteY18" fmla="*/ 6848420 h 6858000"/>
              <a:gd name="connsiteX19" fmla="*/ 9263749 w 12192000"/>
              <a:gd name="connsiteY19" fmla="*/ 6857988 h 6858000"/>
              <a:gd name="connsiteX20" fmla="*/ 9286638 w 12192000"/>
              <a:gd name="connsiteY20" fmla="*/ 6857988 h 6858000"/>
              <a:gd name="connsiteX21" fmla="*/ 9278648 w 12192000"/>
              <a:gd name="connsiteY21" fmla="*/ 6832224 h 6858000"/>
              <a:gd name="connsiteX22" fmla="*/ 9295124 w 12192000"/>
              <a:gd name="connsiteY22" fmla="*/ 6857988 h 6858000"/>
              <a:gd name="connsiteX23" fmla="*/ 9336220 w 12192000"/>
              <a:gd name="connsiteY23" fmla="*/ 6857988 h 6858000"/>
              <a:gd name="connsiteX24" fmla="*/ 9326799 w 12192000"/>
              <a:gd name="connsiteY24" fmla="*/ 6832211 h 6858000"/>
              <a:gd name="connsiteX25" fmla="*/ 9336296 w 12192000"/>
              <a:gd name="connsiteY25" fmla="*/ 6846614 h 6858000"/>
              <a:gd name="connsiteX26" fmla="*/ 9339048 w 12192000"/>
              <a:gd name="connsiteY26" fmla="*/ 6851588 h 6858000"/>
              <a:gd name="connsiteX27" fmla="*/ 9342201 w 12192000"/>
              <a:gd name="connsiteY27" fmla="*/ 6857988 h 6858000"/>
              <a:gd name="connsiteX28" fmla="*/ 9361156 w 12192000"/>
              <a:gd name="connsiteY28" fmla="*/ 6857988 h 6858000"/>
              <a:gd name="connsiteX29" fmla="*/ 9322241 w 12192000"/>
              <a:gd name="connsiteY29" fmla="*/ 6785714 h 6858000"/>
              <a:gd name="connsiteX30" fmla="*/ 9281140 w 12192000"/>
              <a:gd name="connsiteY30" fmla="*/ 6757241 h 6858000"/>
              <a:gd name="connsiteX31" fmla="*/ 11038100 w 12192000"/>
              <a:gd name="connsiteY31" fmla="*/ 6732405 h 6858000"/>
              <a:gd name="connsiteX32" fmla="*/ 10981923 w 12192000"/>
              <a:gd name="connsiteY32" fmla="*/ 6743958 h 6858000"/>
              <a:gd name="connsiteX33" fmla="*/ 10933442 w 12192000"/>
              <a:gd name="connsiteY33" fmla="*/ 6808508 h 6858000"/>
              <a:gd name="connsiteX34" fmla="*/ 10920844 w 12192000"/>
              <a:gd name="connsiteY34" fmla="*/ 6857988 h 6858000"/>
              <a:gd name="connsiteX35" fmla="*/ 10960788 w 12192000"/>
              <a:gd name="connsiteY35" fmla="*/ 6857988 h 6858000"/>
              <a:gd name="connsiteX36" fmla="*/ 10961678 w 12192000"/>
              <a:gd name="connsiteY36" fmla="*/ 6854253 h 6858000"/>
              <a:gd name="connsiteX37" fmla="*/ 10972300 w 12192000"/>
              <a:gd name="connsiteY37" fmla="*/ 6822351 h 6858000"/>
              <a:gd name="connsiteX38" fmla="*/ 10980728 w 12192000"/>
              <a:gd name="connsiteY38" fmla="*/ 6809749 h 6858000"/>
              <a:gd name="connsiteX39" fmla="*/ 11000694 w 12192000"/>
              <a:gd name="connsiteY39" fmla="*/ 6849158 h 6858000"/>
              <a:gd name="connsiteX40" fmla="*/ 11003936 w 12192000"/>
              <a:gd name="connsiteY40" fmla="*/ 6857994 h 6858000"/>
              <a:gd name="connsiteX41" fmla="*/ 11025307 w 12192000"/>
              <a:gd name="connsiteY41" fmla="*/ 6857994 h 6858000"/>
              <a:gd name="connsiteX42" fmla="*/ 11020419 w 12192000"/>
              <a:gd name="connsiteY42" fmla="*/ 6844814 h 6858000"/>
              <a:gd name="connsiteX43" fmla="*/ 10998590 w 12192000"/>
              <a:gd name="connsiteY43" fmla="*/ 6799100 h 6858000"/>
              <a:gd name="connsiteX44" fmla="*/ 11033538 w 12192000"/>
              <a:gd name="connsiteY44" fmla="*/ 6857994 h 6858000"/>
              <a:gd name="connsiteX45" fmla="*/ 11056714 w 12192000"/>
              <a:gd name="connsiteY45" fmla="*/ 6857994 h 6858000"/>
              <a:gd name="connsiteX46" fmla="*/ 11038528 w 12192000"/>
              <a:gd name="connsiteY46" fmla="*/ 6811002 h 6858000"/>
              <a:gd name="connsiteX47" fmla="*/ 11065041 w 12192000"/>
              <a:gd name="connsiteY47" fmla="*/ 6857899 h 6858000"/>
              <a:gd name="connsiteX48" fmla="*/ 11065080 w 12192000"/>
              <a:gd name="connsiteY48" fmla="*/ 6857994 h 6858000"/>
              <a:gd name="connsiteX49" fmla="*/ 11107726 w 12192000"/>
              <a:gd name="connsiteY49" fmla="*/ 6857994 h 6858000"/>
              <a:gd name="connsiteX50" fmla="*/ 11090290 w 12192000"/>
              <a:gd name="connsiteY50" fmla="*/ 6809474 h 6858000"/>
              <a:gd name="connsiteX51" fmla="*/ 11106251 w 12192000"/>
              <a:gd name="connsiteY51" fmla="*/ 6841976 h 6858000"/>
              <a:gd name="connsiteX52" fmla="*/ 11111914 w 12192000"/>
              <a:gd name="connsiteY52" fmla="*/ 6857994 h 6858000"/>
              <a:gd name="connsiteX53" fmla="*/ 11130044 w 12192000"/>
              <a:gd name="connsiteY53" fmla="*/ 6857994 h 6858000"/>
              <a:gd name="connsiteX54" fmla="*/ 11128988 w 12192000"/>
              <a:gd name="connsiteY54" fmla="*/ 6854966 h 6858000"/>
              <a:gd name="connsiteX55" fmla="*/ 11086044 w 12192000"/>
              <a:gd name="connsiteY55" fmla="*/ 6766001 h 6858000"/>
              <a:gd name="connsiteX56" fmla="*/ 11038100 w 12192000"/>
              <a:gd name="connsiteY56" fmla="*/ 6732405 h 6858000"/>
              <a:gd name="connsiteX57" fmla="*/ 8559373 w 12192000"/>
              <a:gd name="connsiteY57" fmla="*/ 6677245 h 6858000"/>
              <a:gd name="connsiteX58" fmla="*/ 8470763 w 12192000"/>
              <a:gd name="connsiteY58" fmla="*/ 6739180 h 6858000"/>
              <a:gd name="connsiteX59" fmla="*/ 8452583 w 12192000"/>
              <a:gd name="connsiteY59" fmla="*/ 6805671 h 6858000"/>
              <a:gd name="connsiteX60" fmla="*/ 8447930 w 12192000"/>
              <a:gd name="connsiteY60" fmla="*/ 6857988 h 6858000"/>
              <a:gd name="connsiteX61" fmla="*/ 8493424 w 12192000"/>
              <a:gd name="connsiteY61" fmla="*/ 6857988 h 6858000"/>
              <a:gd name="connsiteX62" fmla="*/ 8498897 w 12192000"/>
              <a:gd name="connsiteY62" fmla="*/ 6812052 h 6858000"/>
              <a:gd name="connsiteX63" fmla="*/ 8512106 w 12192000"/>
              <a:gd name="connsiteY63" fmla="*/ 6763436 h 6858000"/>
              <a:gd name="connsiteX64" fmla="*/ 8521164 w 12192000"/>
              <a:gd name="connsiteY64" fmla="*/ 6778584 h 6858000"/>
              <a:gd name="connsiteX65" fmla="*/ 8548923 w 12192000"/>
              <a:gd name="connsiteY65" fmla="*/ 6857994 h 6858000"/>
              <a:gd name="connsiteX66" fmla="*/ 8570116 w 12192000"/>
              <a:gd name="connsiteY66" fmla="*/ 6857994 h 6858000"/>
              <a:gd name="connsiteX67" fmla="*/ 8529688 w 12192000"/>
              <a:gd name="connsiteY67" fmla="*/ 6749219 h 6858000"/>
              <a:gd name="connsiteX68" fmla="*/ 8528677 w 12192000"/>
              <a:gd name="connsiteY68" fmla="*/ 6742278 h 6858000"/>
              <a:gd name="connsiteX69" fmla="*/ 8532332 w 12192000"/>
              <a:gd name="connsiteY69" fmla="*/ 6740815 h 6858000"/>
              <a:gd name="connsiteX70" fmla="*/ 8545745 w 12192000"/>
              <a:gd name="connsiteY70" fmla="*/ 6767807 h 6858000"/>
              <a:gd name="connsiteX71" fmla="*/ 8578373 w 12192000"/>
              <a:gd name="connsiteY71" fmla="*/ 6857988 h 6858000"/>
              <a:gd name="connsiteX72" fmla="*/ 8599482 w 12192000"/>
              <a:gd name="connsiteY72" fmla="*/ 6857988 h 6858000"/>
              <a:gd name="connsiteX73" fmla="*/ 8560180 w 12192000"/>
              <a:gd name="connsiteY73" fmla="*/ 6749174 h 6858000"/>
              <a:gd name="connsiteX74" fmla="*/ 8560320 w 12192000"/>
              <a:gd name="connsiteY74" fmla="*/ 6743627 h 6858000"/>
              <a:gd name="connsiteX75" fmla="*/ 8582676 w 12192000"/>
              <a:gd name="connsiteY75" fmla="*/ 6782585 h 6858000"/>
              <a:gd name="connsiteX76" fmla="*/ 8609685 w 12192000"/>
              <a:gd name="connsiteY76" fmla="*/ 6857988 h 6858000"/>
              <a:gd name="connsiteX77" fmla="*/ 8648772 w 12192000"/>
              <a:gd name="connsiteY77" fmla="*/ 6857988 h 6858000"/>
              <a:gd name="connsiteX78" fmla="*/ 8638824 w 12192000"/>
              <a:gd name="connsiteY78" fmla="*/ 6830894 h 6858000"/>
              <a:gd name="connsiteX79" fmla="*/ 8609424 w 12192000"/>
              <a:gd name="connsiteY79" fmla="*/ 6750052 h 6858000"/>
              <a:gd name="connsiteX80" fmla="*/ 8609424 w 12192000"/>
              <a:gd name="connsiteY80" fmla="*/ 6749657 h 6858000"/>
              <a:gd name="connsiteX81" fmla="*/ 8610486 w 12192000"/>
              <a:gd name="connsiteY81" fmla="*/ 6746909 h 6858000"/>
              <a:gd name="connsiteX82" fmla="*/ 8619341 w 12192000"/>
              <a:gd name="connsiteY82" fmla="*/ 6759689 h 6858000"/>
              <a:gd name="connsiteX83" fmla="*/ 8631863 w 12192000"/>
              <a:gd name="connsiteY83" fmla="*/ 6787051 h 6858000"/>
              <a:gd name="connsiteX84" fmla="*/ 8636949 w 12192000"/>
              <a:gd name="connsiteY84" fmla="*/ 6801014 h 6858000"/>
              <a:gd name="connsiteX85" fmla="*/ 8657226 w 12192000"/>
              <a:gd name="connsiteY85" fmla="*/ 6857994 h 6858000"/>
              <a:gd name="connsiteX86" fmla="*/ 8673282 w 12192000"/>
              <a:gd name="connsiteY86" fmla="*/ 6857994 h 6858000"/>
              <a:gd name="connsiteX87" fmla="*/ 8634361 w 12192000"/>
              <a:gd name="connsiteY87" fmla="*/ 6752412 h 6858000"/>
              <a:gd name="connsiteX88" fmla="*/ 8593584 w 12192000"/>
              <a:gd name="connsiteY88" fmla="*/ 6689694 h 6858000"/>
              <a:gd name="connsiteX89" fmla="*/ 8559373 w 12192000"/>
              <a:gd name="connsiteY89" fmla="*/ 6677245 h 6858000"/>
              <a:gd name="connsiteX90" fmla="*/ 10320976 w 12192000"/>
              <a:gd name="connsiteY90" fmla="*/ 6650500 h 6858000"/>
              <a:gd name="connsiteX91" fmla="*/ 10229836 w 12192000"/>
              <a:gd name="connsiteY91" fmla="*/ 6711921 h 6858000"/>
              <a:gd name="connsiteX92" fmla="*/ 10211096 w 12192000"/>
              <a:gd name="connsiteY92" fmla="*/ 6778323 h 6858000"/>
              <a:gd name="connsiteX93" fmla="*/ 10204200 w 12192000"/>
              <a:gd name="connsiteY93" fmla="*/ 6857994 h 6858000"/>
              <a:gd name="connsiteX94" fmla="*/ 10251060 w 12192000"/>
              <a:gd name="connsiteY94" fmla="*/ 6857994 h 6858000"/>
              <a:gd name="connsiteX95" fmla="*/ 10258892 w 12192000"/>
              <a:gd name="connsiteY95" fmla="*/ 6787400 h 6858000"/>
              <a:gd name="connsiteX96" fmla="*/ 10271433 w 12192000"/>
              <a:gd name="connsiteY96" fmla="*/ 6740790 h 6858000"/>
              <a:gd name="connsiteX97" fmla="*/ 10280326 w 12192000"/>
              <a:gd name="connsiteY97" fmla="*/ 6755663 h 6858000"/>
              <a:gd name="connsiteX98" fmla="*/ 10316272 w 12192000"/>
              <a:gd name="connsiteY98" fmla="*/ 6857994 h 6858000"/>
              <a:gd name="connsiteX99" fmla="*/ 10340636 w 12192000"/>
              <a:gd name="connsiteY99" fmla="*/ 6857994 h 6858000"/>
              <a:gd name="connsiteX100" fmla="*/ 10314924 w 12192000"/>
              <a:gd name="connsiteY100" fmla="*/ 6786675 h 6858000"/>
              <a:gd name="connsiteX101" fmla="*/ 10289320 w 12192000"/>
              <a:gd name="connsiteY101" fmla="*/ 6720261 h 6858000"/>
              <a:gd name="connsiteX102" fmla="*/ 10307830 w 12192000"/>
              <a:gd name="connsiteY102" fmla="*/ 6750631 h 6858000"/>
              <a:gd name="connsiteX103" fmla="*/ 10346224 w 12192000"/>
              <a:gd name="connsiteY103" fmla="*/ 6857994 h 6858000"/>
              <a:gd name="connsiteX104" fmla="*/ 10368714 w 12192000"/>
              <a:gd name="connsiteY104" fmla="*/ 6857994 h 6858000"/>
              <a:gd name="connsiteX105" fmla="*/ 10321160 w 12192000"/>
              <a:gd name="connsiteY105" fmla="*/ 6724746 h 6858000"/>
              <a:gd name="connsiteX106" fmla="*/ 10378643 w 12192000"/>
              <a:gd name="connsiteY106" fmla="*/ 6857994 h 6858000"/>
              <a:gd name="connsiteX107" fmla="*/ 10418943 w 12192000"/>
              <a:gd name="connsiteY107" fmla="*/ 6857994 h 6858000"/>
              <a:gd name="connsiteX108" fmla="*/ 10372598 w 12192000"/>
              <a:gd name="connsiteY108" fmla="*/ 6729479 h 6858000"/>
              <a:gd name="connsiteX109" fmla="*/ 10425268 w 12192000"/>
              <a:gd name="connsiteY109" fmla="*/ 6857994 h 6858000"/>
              <a:gd name="connsiteX110" fmla="*/ 10442049 w 12192000"/>
              <a:gd name="connsiteY110" fmla="*/ 6857994 h 6858000"/>
              <a:gd name="connsiteX111" fmla="*/ 10437440 w 12192000"/>
              <a:gd name="connsiteY111" fmla="*/ 6845100 h 6858000"/>
              <a:gd name="connsiteX112" fmla="*/ 10387949 w 12192000"/>
              <a:gd name="connsiteY112" fmla="*/ 6713683 h 6858000"/>
              <a:gd name="connsiteX113" fmla="*/ 10351640 w 12192000"/>
              <a:gd name="connsiteY113" fmla="*/ 6662250 h 6858000"/>
              <a:gd name="connsiteX114" fmla="*/ 10320976 w 12192000"/>
              <a:gd name="connsiteY114" fmla="*/ 6650500 h 6858000"/>
              <a:gd name="connsiteX115" fmla="*/ 9678621 w 12192000"/>
              <a:gd name="connsiteY115" fmla="*/ 6650475 h 6858000"/>
              <a:gd name="connsiteX116" fmla="*/ 9683484 w 12192000"/>
              <a:gd name="connsiteY116" fmla="*/ 6656443 h 6858000"/>
              <a:gd name="connsiteX117" fmla="*/ 9687559 w 12192000"/>
              <a:gd name="connsiteY117" fmla="*/ 6662880 h 6858000"/>
              <a:gd name="connsiteX118" fmla="*/ 9692332 w 12192000"/>
              <a:gd name="connsiteY118" fmla="*/ 6673357 h 6858000"/>
              <a:gd name="connsiteX119" fmla="*/ 9693597 w 12192000"/>
              <a:gd name="connsiteY119" fmla="*/ 6677053 h 6858000"/>
              <a:gd name="connsiteX120" fmla="*/ 9702496 w 12192000"/>
              <a:gd name="connsiteY120" fmla="*/ 6705260 h 6858000"/>
              <a:gd name="connsiteX121" fmla="*/ 9729595 w 12192000"/>
              <a:gd name="connsiteY121" fmla="*/ 6789754 h 6858000"/>
              <a:gd name="connsiteX122" fmla="*/ 9746827 w 12192000"/>
              <a:gd name="connsiteY122" fmla="*/ 6835093 h 6858000"/>
              <a:gd name="connsiteX123" fmla="*/ 9752764 w 12192000"/>
              <a:gd name="connsiteY123" fmla="*/ 6850137 h 6858000"/>
              <a:gd name="connsiteX124" fmla="*/ 9750253 w 12192000"/>
              <a:gd name="connsiteY124" fmla="*/ 6847491 h 6858000"/>
              <a:gd name="connsiteX125" fmla="*/ 9738653 w 12192000"/>
              <a:gd name="connsiteY125" fmla="*/ 6829870 h 6858000"/>
              <a:gd name="connsiteX126" fmla="*/ 9733256 w 12192000"/>
              <a:gd name="connsiteY126" fmla="*/ 6817007 h 6858000"/>
              <a:gd name="connsiteX127" fmla="*/ 9732067 w 12192000"/>
              <a:gd name="connsiteY127" fmla="*/ 6813724 h 6858000"/>
              <a:gd name="connsiteX128" fmla="*/ 9728686 w 12192000"/>
              <a:gd name="connsiteY128" fmla="*/ 6803826 h 6858000"/>
              <a:gd name="connsiteX129" fmla="*/ 9727566 w 12192000"/>
              <a:gd name="connsiteY129" fmla="*/ 6800537 h 6858000"/>
              <a:gd name="connsiteX130" fmla="*/ 9718381 w 12192000"/>
              <a:gd name="connsiteY130" fmla="*/ 6772947 h 6858000"/>
              <a:gd name="connsiteX131" fmla="*/ 9700736 w 12192000"/>
              <a:gd name="connsiteY131" fmla="*/ 6717519 h 6858000"/>
              <a:gd name="connsiteX132" fmla="*/ 9691818 w 12192000"/>
              <a:gd name="connsiteY132" fmla="*/ 6689840 h 6858000"/>
              <a:gd name="connsiteX133" fmla="*/ 9678621 w 12192000"/>
              <a:gd name="connsiteY133" fmla="*/ 6650475 h 6858000"/>
              <a:gd name="connsiteX134" fmla="*/ 12056008 w 12192000"/>
              <a:gd name="connsiteY134" fmla="*/ 6644038 h 6858000"/>
              <a:gd name="connsiteX135" fmla="*/ 11968383 w 12192000"/>
              <a:gd name="connsiteY135" fmla="*/ 6707283 h 6858000"/>
              <a:gd name="connsiteX136" fmla="*/ 11950954 w 12192000"/>
              <a:gd name="connsiteY136" fmla="*/ 6771929 h 6858000"/>
              <a:gd name="connsiteX137" fmla="*/ 11945970 w 12192000"/>
              <a:gd name="connsiteY137" fmla="*/ 6857969 h 6858000"/>
              <a:gd name="connsiteX138" fmla="*/ 11991604 w 12192000"/>
              <a:gd name="connsiteY138" fmla="*/ 6857969 h 6858000"/>
              <a:gd name="connsiteX139" fmla="*/ 12005588 w 12192000"/>
              <a:gd name="connsiteY139" fmla="*/ 6753932 h 6858000"/>
              <a:gd name="connsiteX140" fmla="*/ 12012224 w 12192000"/>
              <a:gd name="connsiteY140" fmla="*/ 6730720 h 6858000"/>
              <a:gd name="connsiteX141" fmla="*/ 12018047 w 12192000"/>
              <a:gd name="connsiteY141" fmla="*/ 6741451 h 6858000"/>
              <a:gd name="connsiteX142" fmla="*/ 12059186 w 12192000"/>
              <a:gd name="connsiteY142" fmla="*/ 6857975 h 6858000"/>
              <a:gd name="connsiteX143" fmla="*/ 12081688 w 12192000"/>
              <a:gd name="connsiteY143" fmla="*/ 6857975 h 6858000"/>
              <a:gd name="connsiteX144" fmla="*/ 12051902 w 12192000"/>
              <a:gd name="connsiteY144" fmla="*/ 6775205 h 6858000"/>
              <a:gd name="connsiteX145" fmla="*/ 12025846 w 12192000"/>
              <a:gd name="connsiteY145" fmla="*/ 6708168 h 6858000"/>
              <a:gd name="connsiteX146" fmla="*/ 12038446 w 12192000"/>
              <a:gd name="connsiteY146" fmla="*/ 6721622 h 6858000"/>
              <a:gd name="connsiteX147" fmla="*/ 12066325 w 12192000"/>
              <a:gd name="connsiteY147" fmla="*/ 6795537 h 6858000"/>
              <a:gd name="connsiteX148" fmla="*/ 12088039 w 12192000"/>
              <a:gd name="connsiteY148" fmla="*/ 6857975 h 6858000"/>
              <a:gd name="connsiteX149" fmla="*/ 12111380 w 12192000"/>
              <a:gd name="connsiteY149" fmla="*/ 6857975 h 6858000"/>
              <a:gd name="connsiteX150" fmla="*/ 12082152 w 12192000"/>
              <a:gd name="connsiteY150" fmla="*/ 6777877 h 6858000"/>
              <a:gd name="connsiteX151" fmla="*/ 12057654 w 12192000"/>
              <a:gd name="connsiteY151" fmla="*/ 6713633 h 6858000"/>
              <a:gd name="connsiteX152" fmla="*/ 12062511 w 12192000"/>
              <a:gd name="connsiteY152" fmla="*/ 6710834 h 6858000"/>
              <a:gd name="connsiteX153" fmla="*/ 12083208 w 12192000"/>
              <a:gd name="connsiteY153" fmla="*/ 6754766 h 6858000"/>
              <a:gd name="connsiteX154" fmla="*/ 12121424 w 12192000"/>
              <a:gd name="connsiteY154" fmla="*/ 6857981 h 6858000"/>
              <a:gd name="connsiteX155" fmla="*/ 12159760 w 12192000"/>
              <a:gd name="connsiteY155" fmla="*/ 6857981 h 6858000"/>
              <a:gd name="connsiteX156" fmla="*/ 12108857 w 12192000"/>
              <a:gd name="connsiteY156" fmla="*/ 6713092 h 6858000"/>
              <a:gd name="connsiteX157" fmla="*/ 12117546 w 12192000"/>
              <a:gd name="connsiteY157" fmla="*/ 6725999 h 6858000"/>
              <a:gd name="connsiteX158" fmla="*/ 12124252 w 12192000"/>
              <a:gd name="connsiteY158" fmla="*/ 6740331 h 6858000"/>
              <a:gd name="connsiteX159" fmla="*/ 12166428 w 12192000"/>
              <a:gd name="connsiteY159" fmla="*/ 6857988 h 6858000"/>
              <a:gd name="connsiteX160" fmla="*/ 12183425 w 12192000"/>
              <a:gd name="connsiteY160" fmla="*/ 6857988 h 6858000"/>
              <a:gd name="connsiteX161" fmla="*/ 12176363 w 12192000"/>
              <a:gd name="connsiteY161" fmla="*/ 6838274 h 6858000"/>
              <a:gd name="connsiteX162" fmla="*/ 12127297 w 12192000"/>
              <a:gd name="connsiteY162" fmla="*/ 6708753 h 6858000"/>
              <a:gd name="connsiteX163" fmla="*/ 12094745 w 12192000"/>
              <a:gd name="connsiteY163" fmla="*/ 6659528 h 6858000"/>
              <a:gd name="connsiteX164" fmla="*/ 12056008 w 12192000"/>
              <a:gd name="connsiteY164" fmla="*/ 6644038 h 6858000"/>
              <a:gd name="connsiteX165" fmla="*/ 11392620 w 12192000"/>
              <a:gd name="connsiteY165" fmla="*/ 6621200 h 6858000"/>
              <a:gd name="connsiteX166" fmla="*/ 11411391 w 12192000"/>
              <a:gd name="connsiteY166" fmla="*/ 6662015 h 6858000"/>
              <a:gd name="connsiteX167" fmla="*/ 11469553 w 12192000"/>
              <a:gd name="connsiteY167" fmla="*/ 6829807 h 6858000"/>
              <a:gd name="connsiteX168" fmla="*/ 11471263 w 12192000"/>
              <a:gd name="connsiteY168" fmla="*/ 6838935 h 6858000"/>
              <a:gd name="connsiteX169" fmla="*/ 11436016 w 12192000"/>
              <a:gd name="connsiteY169" fmla="*/ 6766554 h 6858000"/>
              <a:gd name="connsiteX170" fmla="*/ 11388456 w 12192000"/>
              <a:gd name="connsiteY170" fmla="*/ 6626448 h 6858000"/>
              <a:gd name="connsiteX171" fmla="*/ 11389041 w 12192000"/>
              <a:gd name="connsiteY171" fmla="*/ 6622866 h 6858000"/>
              <a:gd name="connsiteX172" fmla="*/ 11392620 w 12192000"/>
              <a:gd name="connsiteY172" fmla="*/ 6621200 h 6858000"/>
              <a:gd name="connsiteX173" fmla="*/ 11433066 w 12192000"/>
              <a:gd name="connsiteY173" fmla="*/ 6616562 h 6858000"/>
              <a:gd name="connsiteX174" fmla="*/ 11462078 w 12192000"/>
              <a:gd name="connsiteY174" fmla="*/ 6678867 h 6858000"/>
              <a:gd name="connsiteX175" fmla="*/ 11510381 w 12192000"/>
              <a:gd name="connsiteY175" fmla="*/ 6818591 h 6858000"/>
              <a:gd name="connsiteX176" fmla="*/ 11513674 w 12192000"/>
              <a:gd name="connsiteY176" fmla="*/ 6833490 h 6858000"/>
              <a:gd name="connsiteX177" fmla="*/ 11433066 w 12192000"/>
              <a:gd name="connsiteY177" fmla="*/ 6616562 h 6858000"/>
              <a:gd name="connsiteX178" fmla="*/ 11345918 w 12192000"/>
              <a:gd name="connsiteY178" fmla="*/ 6601256 h 6858000"/>
              <a:gd name="connsiteX179" fmla="*/ 11379360 w 12192000"/>
              <a:gd name="connsiteY179" fmla="*/ 6656665 h 6858000"/>
              <a:gd name="connsiteX180" fmla="*/ 11415459 w 12192000"/>
              <a:gd name="connsiteY180" fmla="*/ 6767559 h 6858000"/>
              <a:gd name="connsiteX181" fmla="*/ 11444667 w 12192000"/>
              <a:gd name="connsiteY181" fmla="*/ 6838929 h 6858000"/>
              <a:gd name="connsiteX182" fmla="*/ 11450834 w 12192000"/>
              <a:gd name="connsiteY182" fmla="*/ 6854654 h 6858000"/>
              <a:gd name="connsiteX183" fmla="*/ 11420354 w 12192000"/>
              <a:gd name="connsiteY183" fmla="*/ 6800753 h 6858000"/>
              <a:gd name="connsiteX184" fmla="*/ 11392010 w 12192000"/>
              <a:gd name="connsiteY184" fmla="*/ 6712220 h 6858000"/>
              <a:gd name="connsiteX185" fmla="*/ 11348868 w 12192000"/>
              <a:gd name="connsiteY185" fmla="*/ 6610392 h 6858000"/>
              <a:gd name="connsiteX186" fmla="*/ 11345918 w 12192000"/>
              <a:gd name="connsiteY186" fmla="*/ 6601256 h 6858000"/>
              <a:gd name="connsiteX187" fmla="*/ 9602070 w 12192000"/>
              <a:gd name="connsiteY187" fmla="*/ 6568736 h 6858000"/>
              <a:gd name="connsiteX188" fmla="*/ 9552272 w 12192000"/>
              <a:gd name="connsiteY188" fmla="*/ 6595404 h 6858000"/>
              <a:gd name="connsiteX189" fmla="*/ 9510713 w 12192000"/>
              <a:gd name="connsiteY189" fmla="*/ 6672823 h 6858000"/>
              <a:gd name="connsiteX190" fmla="*/ 9490639 w 12192000"/>
              <a:gd name="connsiteY190" fmla="*/ 6795899 h 6858000"/>
              <a:gd name="connsiteX191" fmla="*/ 9485999 w 12192000"/>
              <a:gd name="connsiteY191" fmla="*/ 6857994 h 6858000"/>
              <a:gd name="connsiteX192" fmla="*/ 9522688 w 12192000"/>
              <a:gd name="connsiteY192" fmla="*/ 6857994 h 6858000"/>
              <a:gd name="connsiteX193" fmla="*/ 9526503 w 12192000"/>
              <a:gd name="connsiteY193" fmla="*/ 6814297 h 6858000"/>
              <a:gd name="connsiteX194" fmla="*/ 9559506 w 12192000"/>
              <a:gd name="connsiteY194" fmla="*/ 6663771 h 6858000"/>
              <a:gd name="connsiteX195" fmla="*/ 9569447 w 12192000"/>
              <a:gd name="connsiteY195" fmla="*/ 6643707 h 6858000"/>
              <a:gd name="connsiteX196" fmla="*/ 9576281 w 12192000"/>
              <a:gd name="connsiteY196" fmla="*/ 6652606 h 6858000"/>
              <a:gd name="connsiteX197" fmla="*/ 9607148 w 12192000"/>
              <a:gd name="connsiteY197" fmla="*/ 6727500 h 6858000"/>
              <a:gd name="connsiteX198" fmla="*/ 9652426 w 12192000"/>
              <a:gd name="connsiteY198" fmla="*/ 6857988 h 6858000"/>
              <a:gd name="connsiteX199" fmla="*/ 9674400 w 12192000"/>
              <a:gd name="connsiteY199" fmla="*/ 6857988 h 6858000"/>
              <a:gd name="connsiteX200" fmla="*/ 9674356 w 12192000"/>
              <a:gd name="connsiteY200" fmla="*/ 6857886 h 6858000"/>
              <a:gd name="connsiteX201" fmla="*/ 9656583 w 12192000"/>
              <a:gd name="connsiteY201" fmla="*/ 6810735 h 6858000"/>
              <a:gd name="connsiteX202" fmla="*/ 9640304 w 12192000"/>
              <a:gd name="connsiteY202" fmla="*/ 6763080 h 6858000"/>
              <a:gd name="connsiteX203" fmla="*/ 9635066 w 12192000"/>
              <a:gd name="connsiteY203" fmla="*/ 6746305 h 6858000"/>
              <a:gd name="connsiteX204" fmla="*/ 9615018 w 12192000"/>
              <a:gd name="connsiteY204" fmla="*/ 6688364 h 6858000"/>
              <a:gd name="connsiteX205" fmla="*/ 9608229 w 12192000"/>
              <a:gd name="connsiteY205" fmla="*/ 6672251 h 6858000"/>
              <a:gd name="connsiteX206" fmla="*/ 9587793 w 12192000"/>
              <a:gd name="connsiteY206" fmla="*/ 6633350 h 6858000"/>
              <a:gd name="connsiteX207" fmla="*/ 9587602 w 12192000"/>
              <a:gd name="connsiteY207" fmla="*/ 6631480 h 6858000"/>
              <a:gd name="connsiteX208" fmla="*/ 9587844 w 12192000"/>
              <a:gd name="connsiteY208" fmla="*/ 6627676 h 6858000"/>
              <a:gd name="connsiteX209" fmla="*/ 9596990 w 12192000"/>
              <a:gd name="connsiteY209" fmla="*/ 6637033 h 6858000"/>
              <a:gd name="connsiteX210" fmla="*/ 9604262 w 12192000"/>
              <a:gd name="connsiteY210" fmla="*/ 6647117 h 6858000"/>
              <a:gd name="connsiteX211" fmla="*/ 9614604 w 12192000"/>
              <a:gd name="connsiteY211" fmla="*/ 6668765 h 6858000"/>
              <a:gd name="connsiteX212" fmla="*/ 9621584 w 12192000"/>
              <a:gd name="connsiteY212" fmla="*/ 6688288 h 6858000"/>
              <a:gd name="connsiteX213" fmla="*/ 9634488 w 12192000"/>
              <a:gd name="connsiteY213" fmla="*/ 6727730 h 6858000"/>
              <a:gd name="connsiteX214" fmla="*/ 9640564 w 12192000"/>
              <a:gd name="connsiteY214" fmla="*/ 6747564 h 6858000"/>
              <a:gd name="connsiteX215" fmla="*/ 9657448 w 12192000"/>
              <a:gd name="connsiteY215" fmla="*/ 6798208 h 6858000"/>
              <a:gd name="connsiteX216" fmla="*/ 9663753 w 12192000"/>
              <a:gd name="connsiteY216" fmla="*/ 6814818 h 6858000"/>
              <a:gd name="connsiteX217" fmla="*/ 9677477 w 12192000"/>
              <a:gd name="connsiteY217" fmla="*/ 6847600 h 6858000"/>
              <a:gd name="connsiteX218" fmla="*/ 9682270 w 12192000"/>
              <a:gd name="connsiteY218" fmla="*/ 6857994 h 6858000"/>
              <a:gd name="connsiteX219" fmla="*/ 9706501 w 12192000"/>
              <a:gd name="connsiteY219" fmla="*/ 6857994 h 6858000"/>
              <a:gd name="connsiteX220" fmla="*/ 9705300 w 12192000"/>
              <a:gd name="connsiteY220" fmla="*/ 6856124 h 6858000"/>
              <a:gd name="connsiteX221" fmla="*/ 9699890 w 12192000"/>
              <a:gd name="connsiteY221" fmla="*/ 6847580 h 6858000"/>
              <a:gd name="connsiteX222" fmla="*/ 9697729 w 12192000"/>
              <a:gd name="connsiteY222" fmla="*/ 6843095 h 6858000"/>
              <a:gd name="connsiteX223" fmla="*/ 9683846 w 12192000"/>
              <a:gd name="connsiteY223" fmla="*/ 6808152 h 6858000"/>
              <a:gd name="connsiteX224" fmla="*/ 9670872 w 12192000"/>
              <a:gd name="connsiteY224" fmla="*/ 6772883 h 6858000"/>
              <a:gd name="connsiteX225" fmla="*/ 9629548 w 12192000"/>
              <a:gd name="connsiteY225" fmla="*/ 6647511 h 6858000"/>
              <a:gd name="connsiteX226" fmla="*/ 9645503 w 12192000"/>
              <a:gd name="connsiteY226" fmla="*/ 6670113 h 6858000"/>
              <a:gd name="connsiteX227" fmla="*/ 9649909 w 12192000"/>
              <a:gd name="connsiteY227" fmla="*/ 6681666 h 6858000"/>
              <a:gd name="connsiteX228" fmla="*/ 9686713 w 12192000"/>
              <a:gd name="connsiteY228" fmla="*/ 6794653 h 6858000"/>
              <a:gd name="connsiteX229" fmla="*/ 9705052 w 12192000"/>
              <a:gd name="connsiteY229" fmla="*/ 6842478 h 6858000"/>
              <a:gd name="connsiteX230" fmla="*/ 9711218 w 12192000"/>
              <a:gd name="connsiteY230" fmla="*/ 6857994 h 6858000"/>
              <a:gd name="connsiteX231" fmla="*/ 9773213 w 12192000"/>
              <a:gd name="connsiteY231" fmla="*/ 6857994 h 6858000"/>
              <a:gd name="connsiteX232" fmla="*/ 9750037 w 12192000"/>
              <a:gd name="connsiteY232" fmla="*/ 6799869 h 6858000"/>
              <a:gd name="connsiteX233" fmla="*/ 9716417 w 12192000"/>
              <a:gd name="connsiteY233" fmla="*/ 6694249 h 6858000"/>
              <a:gd name="connsiteX234" fmla="*/ 9672875 w 12192000"/>
              <a:gd name="connsiteY234" fmla="*/ 6601294 h 6858000"/>
              <a:gd name="connsiteX235" fmla="*/ 9602070 w 12192000"/>
              <a:gd name="connsiteY235" fmla="*/ 6568736 h 6858000"/>
              <a:gd name="connsiteX236" fmla="*/ 8866127 w 12192000"/>
              <a:gd name="connsiteY236" fmla="*/ 6560288 h 6858000"/>
              <a:gd name="connsiteX237" fmla="*/ 8886697 w 12192000"/>
              <a:gd name="connsiteY237" fmla="*/ 6594863 h 6858000"/>
              <a:gd name="connsiteX238" fmla="*/ 8905410 w 12192000"/>
              <a:gd name="connsiteY238" fmla="*/ 6645183 h 6858000"/>
              <a:gd name="connsiteX239" fmla="*/ 8960293 w 12192000"/>
              <a:gd name="connsiteY239" fmla="*/ 6795956 h 6858000"/>
              <a:gd name="connsiteX240" fmla="*/ 8949386 w 12192000"/>
              <a:gd name="connsiteY240" fmla="*/ 6780256 h 6858000"/>
              <a:gd name="connsiteX241" fmla="*/ 8940136 w 12192000"/>
              <a:gd name="connsiteY241" fmla="*/ 6763392 h 6858000"/>
              <a:gd name="connsiteX242" fmla="*/ 8932159 w 12192000"/>
              <a:gd name="connsiteY242" fmla="*/ 6745688 h 6858000"/>
              <a:gd name="connsiteX243" fmla="*/ 8925078 w 12192000"/>
              <a:gd name="connsiteY243" fmla="*/ 6727462 h 6858000"/>
              <a:gd name="connsiteX244" fmla="*/ 8913077 w 12192000"/>
              <a:gd name="connsiteY244" fmla="*/ 6694528 h 6858000"/>
              <a:gd name="connsiteX245" fmla="*/ 8877607 w 12192000"/>
              <a:gd name="connsiteY245" fmla="*/ 6595537 h 6858000"/>
              <a:gd name="connsiteX246" fmla="*/ 8874416 w 12192000"/>
              <a:gd name="connsiteY246" fmla="*/ 6586873 h 6858000"/>
              <a:gd name="connsiteX247" fmla="*/ 8866127 w 12192000"/>
              <a:gd name="connsiteY247" fmla="*/ 6560288 h 6858000"/>
              <a:gd name="connsiteX248" fmla="*/ 8914278 w 12192000"/>
              <a:gd name="connsiteY248" fmla="*/ 6560269 h 6858000"/>
              <a:gd name="connsiteX249" fmla="*/ 8923775 w 12192000"/>
              <a:gd name="connsiteY249" fmla="*/ 6574672 h 6858000"/>
              <a:gd name="connsiteX250" fmla="*/ 8926527 w 12192000"/>
              <a:gd name="connsiteY250" fmla="*/ 6579646 h 6858000"/>
              <a:gd name="connsiteX251" fmla="*/ 8931530 w 12192000"/>
              <a:gd name="connsiteY251" fmla="*/ 6589812 h 6858000"/>
              <a:gd name="connsiteX252" fmla="*/ 8938045 w 12192000"/>
              <a:gd name="connsiteY252" fmla="*/ 6605487 h 6858000"/>
              <a:gd name="connsiteX253" fmla="*/ 8941942 w 12192000"/>
              <a:gd name="connsiteY253" fmla="*/ 6616129 h 6858000"/>
              <a:gd name="connsiteX254" fmla="*/ 8945648 w 12192000"/>
              <a:gd name="connsiteY254" fmla="*/ 6626855 h 6858000"/>
              <a:gd name="connsiteX255" fmla="*/ 8951178 w 12192000"/>
              <a:gd name="connsiteY255" fmla="*/ 6642963 h 6858000"/>
              <a:gd name="connsiteX256" fmla="*/ 8977176 w 12192000"/>
              <a:gd name="connsiteY256" fmla="*/ 6716444 h 6858000"/>
              <a:gd name="connsiteX257" fmla="*/ 8990315 w 12192000"/>
              <a:gd name="connsiteY257" fmla="*/ 6753417 h 6858000"/>
              <a:gd name="connsiteX258" fmla="*/ 9003556 w 12192000"/>
              <a:gd name="connsiteY258" fmla="*/ 6790689 h 6858000"/>
              <a:gd name="connsiteX259" fmla="*/ 8991071 w 12192000"/>
              <a:gd name="connsiteY259" fmla="*/ 6769735 h 6858000"/>
              <a:gd name="connsiteX260" fmla="*/ 8914278 w 12192000"/>
              <a:gd name="connsiteY260" fmla="*/ 6560269 h 6858000"/>
              <a:gd name="connsiteX261" fmla="*/ 8822541 w 12192000"/>
              <a:gd name="connsiteY261" fmla="*/ 6544830 h 6858000"/>
              <a:gd name="connsiteX262" fmla="*/ 8831300 w 12192000"/>
              <a:gd name="connsiteY262" fmla="*/ 6552349 h 6858000"/>
              <a:gd name="connsiteX263" fmla="*/ 8840784 w 12192000"/>
              <a:gd name="connsiteY263" fmla="*/ 6564074 h 6858000"/>
              <a:gd name="connsiteX264" fmla="*/ 8847204 w 12192000"/>
              <a:gd name="connsiteY264" fmla="*/ 6576478 h 6858000"/>
              <a:gd name="connsiteX265" fmla="*/ 8853141 w 12192000"/>
              <a:gd name="connsiteY265" fmla="*/ 6590633 h 6858000"/>
              <a:gd name="connsiteX266" fmla="*/ 8869573 w 12192000"/>
              <a:gd name="connsiteY266" fmla="*/ 6633617 h 6858000"/>
              <a:gd name="connsiteX267" fmla="*/ 8901450 w 12192000"/>
              <a:gd name="connsiteY267" fmla="*/ 6723143 h 6858000"/>
              <a:gd name="connsiteX268" fmla="*/ 8910388 w 12192000"/>
              <a:gd name="connsiteY268" fmla="*/ 6745128 h 6858000"/>
              <a:gd name="connsiteX269" fmla="*/ 8930036 w 12192000"/>
              <a:gd name="connsiteY269" fmla="*/ 6788374 h 6858000"/>
              <a:gd name="connsiteX270" fmla="*/ 8940919 w 12192000"/>
              <a:gd name="connsiteY270" fmla="*/ 6809570 h 6858000"/>
              <a:gd name="connsiteX271" fmla="*/ 8943658 w 12192000"/>
              <a:gd name="connsiteY271" fmla="*/ 6816669 h 6858000"/>
              <a:gd name="connsiteX272" fmla="*/ 8936430 w 12192000"/>
              <a:gd name="connsiteY272" fmla="*/ 6808247 h 6858000"/>
              <a:gd name="connsiteX273" fmla="*/ 8923896 w 12192000"/>
              <a:gd name="connsiteY273" fmla="*/ 6790390 h 6858000"/>
              <a:gd name="connsiteX274" fmla="*/ 8913496 w 12192000"/>
              <a:gd name="connsiteY274" fmla="*/ 6771389 h 6858000"/>
              <a:gd name="connsiteX275" fmla="*/ 8900815 w 12192000"/>
              <a:gd name="connsiteY275" fmla="*/ 6741305 h 6858000"/>
              <a:gd name="connsiteX276" fmla="*/ 8841941 w 12192000"/>
              <a:gd name="connsiteY276" fmla="*/ 6583698 h 6858000"/>
              <a:gd name="connsiteX277" fmla="*/ 8840078 w 12192000"/>
              <a:gd name="connsiteY277" fmla="*/ 6579137 h 6858000"/>
              <a:gd name="connsiteX278" fmla="*/ 8835781 w 12192000"/>
              <a:gd name="connsiteY278" fmla="*/ 6570046 h 6858000"/>
              <a:gd name="connsiteX279" fmla="*/ 8822541 w 12192000"/>
              <a:gd name="connsiteY279" fmla="*/ 6544830 h 6858000"/>
              <a:gd name="connsiteX280" fmla="*/ 10625995 w 12192000"/>
              <a:gd name="connsiteY280" fmla="*/ 6539053 h 6858000"/>
              <a:gd name="connsiteX281" fmla="*/ 10652508 w 12192000"/>
              <a:gd name="connsiteY281" fmla="*/ 6585950 h 6858000"/>
              <a:gd name="connsiteX282" fmla="*/ 10709068 w 12192000"/>
              <a:gd name="connsiteY282" fmla="*/ 6740115 h 6858000"/>
              <a:gd name="connsiteX283" fmla="*/ 10719004 w 12192000"/>
              <a:gd name="connsiteY283" fmla="*/ 6769238 h 6858000"/>
              <a:gd name="connsiteX284" fmla="*/ 10625995 w 12192000"/>
              <a:gd name="connsiteY284" fmla="*/ 6539053 h 6858000"/>
              <a:gd name="connsiteX285" fmla="*/ 10677763 w 12192000"/>
              <a:gd name="connsiteY285" fmla="*/ 6537526 h 6858000"/>
              <a:gd name="connsiteX286" fmla="*/ 10693724 w 12192000"/>
              <a:gd name="connsiteY286" fmla="*/ 6570028 h 6858000"/>
              <a:gd name="connsiteX287" fmla="*/ 10744258 w 12192000"/>
              <a:gd name="connsiteY287" fmla="*/ 6713562 h 6858000"/>
              <a:gd name="connsiteX288" fmla="*/ 10765743 w 12192000"/>
              <a:gd name="connsiteY288" fmla="*/ 6769804 h 6858000"/>
              <a:gd name="connsiteX289" fmla="*/ 10677763 w 12192000"/>
              <a:gd name="connsiteY289" fmla="*/ 6537526 h 6858000"/>
              <a:gd name="connsiteX290" fmla="*/ 10586050 w 12192000"/>
              <a:gd name="connsiteY290" fmla="*/ 6527138 h 6858000"/>
              <a:gd name="connsiteX291" fmla="*/ 10629142 w 12192000"/>
              <a:gd name="connsiteY291" fmla="*/ 6608350 h 6858000"/>
              <a:gd name="connsiteX292" fmla="*/ 10682562 w 12192000"/>
              <a:gd name="connsiteY292" fmla="*/ 6748709 h 6858000"/>
              <a:gd name="connsiteX293" fmla="*/ 10703156 w 12192000"/>
              <a:gd name="connsiteY293" fmla="*/ 6794163 h 6858000"/>
              <a:gd name="connsiteX294" fmla="*/ 10690113 w 12192000"/>
              <a:gd name="connsiteY294" fmla="*/ 6778087 h 6858000"/>
              <a:gd name="connsiteX295" fmla="*/ 10659062 w 12192000"/>
              <a:gd name="connsiteY295" fmla="*/ 6711979 h 6858000"/>
              <a:gd name="connsiteX296" fmla="*/ 10607879 w 12192000"/>
              <a:gd name="connsiteY296" fmla="*/ 6572852 h 6858000"/>
              <a:gd name="connsiteX297" fmla="*/ 10586050 w 12192000"/>
              <a:gd name="connsiteY297" fmla="*/ 6527138 h 6858000"/>
              <a:gd name="connsiteX298" fmla="*/ 10003530 w 12192000"/>
              <a:gd name="connsiteY298" fmla="*/ 6475833 h 6858000"/>
              <a:gd name="connsiteX299" fmla="*/ 10067858 w 12192000"/>
              <a:gd name="connsiteY299" fmla="*/ 6614609 h 6858000"/>
              <a:gd name="connsiteX300" fmla="*/ 10053664 w 12192000"/>
              <a:gd name="connsiteY300" fmla="*/ 6589685 h 6858000"/>
              <a:gd name="connsiteX301" fmla="*/ 10045076 w 12192000"/>
              <a:gd name="connsiteY301" fmla="*/ 6572630 h 6858000"/>
              <a:gd name="connsiteX302" fmla="*/ 10037016 w 12192000"/>
              <a:gd name="connsiteY302" fmla="*/ 6555301 h 6858000"/>
              <a:gd name="connsiteX303" fmla="*/ 10029350 w 12192000"/>
              <a:gd name="connsiteY303" fmla="*/ 6537768 h 6858000"/>
              <a:gd name="connsiteX304" fmla="*/ 10025619 w 12192000"/>
              <a:gd name="connsiteY304" fmla="*/ 6528951 h 6858000"/>
              <a:gd name="connsiteX305" fmla="*/ 10010954 w 12192000"/>
              <a:gd name="connsiteY305" fmla="*/ 6493518 h 6858000"/>
              <a:gd name="connsiteX306" fmla="*/ 10003530 w 12192000"/>
              <a:gd name="connsiteY306" fmla="*/ 6475833 h 6858000"/>
              <a:gd name="connsiteX307" fmla="*/ 9944872 w 12192000"/>
              <a:gd name="connsiteY307" fmla="*/ 6457238 h 6858000"/>
              <a:gd name="connsiteX308" fmla="*/ 9968512 w 12192000"/>
              <a:gd name="connsiteY308" fmla="*/ 6498721 h 6858000"/>
              <a:gd name="connsiteX309" fmla="*/ 9973813 w 12192000"/>
              <a:gd name="connsiteY309" fmla="*/ 6509396 h 6858000"/>
              <a:gd name="connsiteX310" fmla="*/ 9983894 w 12192000"/>
              <a:gd name="connsiteY310" fmla="*/ 6531000 h 6858000"/>
              <a:gd name="connsiteX311" fmla="*/ 10026668 w 12192000"/>
              <a:gd name="connsiteY311" fmla="*/ 6629616 h 6858000"/>
              <a:gd name="connsiteX312" fmla="*/ 10007827 w 12192000"/>
              <a:gd name="connsiteY312" fmla="*/ 6599029 h 6858000"/>
              <a:gd name="connsiteX313" fmla="*/ 9981612 w 12192000"/>
              <a:gd name="connsiteY313" fmla="*/ 6545536 h 6858000"/>
              <a:gd name="connsiteX314" fmla="*/ 9976877 w 12192000"/>
              <a:gd name="connsiteY314" fmla="*/ 6534588 h 6858000"/>
              <a:gd name="connsiteX315" fmla="*/ 9944872 w 12192000"/>
              <a:gd name="connsiteY315" fmla="*/ 6457238 h 6858000"/>
              <a:gd name="connsiteX316" fmla="*/ 11763849 w 12192000"/>
              <a:gd name="connsiteY316" fmla="*/ 6444572 h 6858000"/>
              <a:gd name="connsiteX317" fmla="*/ 11832182 w 12192000"/>
              <a:gd name="connsiteY317" fmla="*/ 6596873 h 6858000"/>
              <a:gd name="connsiteX318" fmla="*/ 11827738 w 12192000"/>
              <a:gd name="connsiteY318" fmla="*/ 6598871 h 6858000"/>
              <a:gd name="connsiteX319" fmla="*/ 11759208 w 12192000"/>
              <a:gd name="connsiteY319" fmla="*/ 6446671 h 6858000"/>
              <a:gd name="connsiteX320" fmla="*/ 11763849 w 12192000"/>
              <a:gd name="connsiteY320" fmla="*/ 6444572 h 6858000"/>
              <a:gd name="connsiteX321" fmla="*/ 9901317 w 12192000"/>
              <a:gd name="connsiteY321" fmla="*/ 6437702 h 6858000"/>
              <a:gd name="connsiteX322" fmla="*/ 9920488 w 12192000"/>
              <a:gd name="connsiteY322" fmla="*/ 6461061 h 6858000"/>
              <a:gd name="connsiteX323" fmla="*/ 9922090 w 12192000"/>
              <a:gd name="connsiteY323" fmla="*/ 6464484 h 6858000"/>
              <a:gd name="connsiteX324" fmla="*/ 9946836 w 12192000"/>
              <a:gd name="connsiteY324" fmla="*/ 6519899 h 6858000"/>
              <a:gd name="connsiteX325" fmla="*/ 9955176 w 12192000"/>
              <a:gd name="connsiteY325" fmla="*/ 6538328 h 6858000"/>
              <a:gd name="connsiteX326" fmla="*/ 9982076 w 12192000"/>
              <a:gd name="connsiteY326" fmla="*/ 6596517 h 6858000"/>
              <a:gd name="connsiteX327" fmla="*/ 10008094 w 12192000"/>
              <a:gd name="connsiteY327" fmla="*/ 6655571 h 6858000"/>
              <a:gd name="connsiteX328" fmla="*/ 9994281 w 12192000"/>
              <a:gd name="connsiteY328" fmla="*/ 6635679 h 6858000"/>
              <a:gd name="connsiteX329" fmla="*/ 9991688 w 12192000"/>
              <a:gd name="connsiteY329" fmla="*/ 6631620 h 6858000"/>
              <a:gd name="connsiteX330" fmla="*/ 9987072 w 12192000"/>
              <a:gd name="connsiteY330" fmla="*/ 6623223 h 6858000"/>
              <a:gd name="connsiteX331" fmla="*/ 9933309 w 12192000"/>
              <a:gd name="connsiteY331" fmla="*/ 6506788 h 6858000"/>
              <a:gd name="connsiteX332" fmla="*/ 9917977 w 12192000"/>
              <a:gd name="connsiteY332" fmla="*/ 6473619 h 6858000"/>
              <a:gd name="connsiteX333" fmla="*/ 9901317 w 12192000"/>
              <a:gd name="connsiteY333" fmla="*/ 6437702 h 6858000"/>
              <a:gd name="connsiteX334" fmla="*/ 11705432 w 12192000"/>
              <a:gd name="connsiteY334" fmla="*/ 6435507 h 6858000"/>
              <a:gd name="connsiteX335" fmla="*/ 11783402 w 12192000"/>
              <a:gd name="connsiteY335" fmla="*/ 6598050 h 6858000"/>
              <a:gd name="connsiteX336" fmla="*/ 11705432 w 12192000"/>
              <a:gd name="connsiteY336" fmla="*/ 6435507 h 6858000"/>
              <a:gd name="connsiteX337" fmla="*/ 11664019 w 12192000"/>
              <a:gd name="connsiteY337" fmla="*/ 6415856 h 6858000"/>
              <a:gd name="connsiteX338" fmla="*/ 11703322 w 12192000"/>
              <a:gd name="connsiteY338" fmla="*/ 6486119 h 6858000"/>
              <a:gd name="connsiteX339" fmla="*/ 11773829 w 12192000"/>
              <a:gd name="connsiteY339" fmla="*/ 6634127 h 6858000"/>
              <a:gd name="connsiteX340" fmla="*/ 11736897 w 12192000"/>
              <a:gd name="connsiteY340" fmla="*/ 6581065 h 6858000"/>
              <a:gd name="connsiteX341" fmla="*/ 11688085 w 12192000"/>
              <a:gd name="connsiteY341" fmla="*/ 6470896 h 6858000"/>
              <a:gd name="connsiteX342" fmla="*/ 11670929 w 12192000"/>
              <a:gd name="connsiteY342" fmla="*/ 6435310 h 6858000"/>
              <a:gd name="connsiteX343" fmla="*/ 11664019 w 12192000"/>
              <a:gd name="connsiteY343" fmla="*/ 6415856 h 6858000"/>
              <a:gd name="connsiteX344" fmla="*/ 9266088 w 12192000"/>
              <a:gd name="connsiteY344" fmla="*/ 6378527 h 6858000"/>
              <a:gd name="connsiteX345" fmla="*/ 9270950 w 12192000"/>
              <a:gd name="connsiteY345" fmla="*/ 6384494 h 6858000"/>
              <a:gd name="connsiteX346" fmla="*/ 9275025 w 12192000"/>
              <a:gd name="connsiteY346" fmla="*/ 6390932 h 6858000"/>
              <a:gd name="connsiteX347" fmla="*/ 9279798 w 12192000"/>
              <a:gd name="connsiteY347" fmla="*/ 6401409 h 6858000"/>
              <a:gd name="connsiteX348" fmla="*/ 9281064 w 12192000"/>
              <a:gd name="connsiteY348" fmla="*/ 6405105 h 6858000"/>
              <a:gd name="connsiteX349" fmla="*/ 9289963 w 12192000"/>
              <a:gd name="connsiteY349" fmla="*/ 6433312 h 6858000"/>
              <a:gd name="connsiteX350" fmla="*/ 9317061 w 12192000"/>
              <a:gd name="connsiteY350" fmla="*/ 6517806 h 6858000"/>
              <a:gd name="connsiteX351" fmla="*/ 9334294 w 12192000"/>
              <a:gd name="connsiteY351" fmla="*/ 6563144 h 6858000"/>
              <a:gd name="connsiteX352" fmla="*/ 9340230 w 12192000"/>
              <a:gd name="connsiteY352" fmla="*/ 6578189 h 6858000"/>
              <a:gd name="connsiteX353" fmla="*/ 9337720 w 12192000"/>
              <a:gd name="connsiteY353" fmla="*/ 6575537 h 6858000"/>
              <a:gd name="connsiteX354" fmla="*/ 9326119 w 12192000"/>
              <a:gd name="connsiteY354" fmla="*/ 6557915 h 6858000"/>
              <a:gd name="connsiteX355" fmla="*/ 9320722 w 12192000"/>
              <a:gd name="connsiteY355" fmla="*/ 6545058 h 6858000"/>
              <a:gd name="connsiteX356" fmla="*/ 9319540 w 12192000"/>
              <a:gd name="connsiteY356" fmla="*/ 6541776 h 6858000"/>
              <a:gd name="connsiteX357" fmla="*/ 9316152 w 12192000"/>
              <a:gd name="connsiteY357" fmla="*/ 6531878 h 6858000"/>
              <a:gd name="connsiteX358" fmla="*/ 9315033 w 12192000"/>
              <a:gd name="connsiteY358" fmla="*/ 6528589 h 6858000"/>
              <a:gd name="connsiteX359" fmla="*/ 9305848 w 12192000"/>
              <a:gd name="connsiteY359" fmla="*/ 6500999 h 6858000"/>
              <a:gd name="connsiteX360" fmla="*/ 9288202 w 12192000"/>
              <a:gd name="connsiteY360" fmla="*/ 6445571 h 6858000"/>
              <a:gd name="connsiteX361" fmla="*/ 9279284 w 12192000"/>
              <a:gd name="connsiteY361" fmla="*/ 6417892 h 6858000"/>
              <a:gd name="connsiteX362" fmla="*/ 9266088 w 12192000"/>
              <a:gd name="connsiteY362" fmla="*/ 6378527 h 6858000"/>
              <a:gd name="connsiteX363" fmla="*/ 9217021 w 12192000"/>
              <a:gd name="connsiteY363" fmla="*/ 6375563 h 6858000"/>
              <a:gd name="connsiteX364" fmla="*/ 9232976 w 12192000"/>
              <a:gd name="connsiteY364" fmla="*/ 6398165 h 6858000"/>
              <a:gd name="connsiteX365" fmla="*/ 9237381 w 12192000"/>
              <a:gd name="connsiteY365" fmla="*/ 6409717 h 6858000"/>
              <a:gd name="connsiteX366" fmla="*/ 9274186 w 12192000"/>
              <a:gd name="connsiteY366" fmla="*/ 6522704 h 6858000"/>
              <a:gd name="connsiteX367" fmla="*/ 9292524 w 12192000"/>
              <a:gd name="connsiteY367" fmla="*/ 6570530 h 6858000"/>
              <a:gd name="connsiteX368" fmla="*/ 9298830 w 12192000"/>
              <a:gd name="connsiteY368" fmla="*/ 6586408 h 6858000"/>
              <a:gd name="connsiteX369" fmla="*/ 9295499 w 12192000"/>
              <a:gd name="connsiteY369" fmla="*/ 6588438 h 6858000"/>
              <a:gd name="connsiteX370" fmla="*/ 9292766 w 12192000"/>
              <a:gd name="connsiteY370" fmla="*/ 6584182 h 6858000"/>
              <a:gd name="connsiteX371" fmla="*/ 9287356 w 12192000"/>
              <a:gd name="connsiteY371" fmla="*/ 6575638 h 6858000"/>
              <a:gd name="connsiteX372" fmla="*/ 9285195 w 12192000"/>
              <a:gd name="connsiteY372" fmla="*/ 6571147 h 6858000"/>
              <a:gd name="connsiteX373" fmla="*/ 9271313 w 12192000"/>
              <a:gd name="connsiteY373" fmla="*/ 6536210 h 6858000"/>
              <a:gd name="connsiteX374" fmla="*/ 9258345 w 12192000"/>
              <a:gd name="connsiteY374" fmla="*/ 6500935 h 6858000"/>
              <a:gd name="connsiteX375" fmla="*/ 9217021 w 12192000"/>
              <a:gd name="connsiteY375" fmla="*/ 6375563 h 6858000"/>
              <a:gd name="connsiteX376" fmla="*/ 9175310 w 12192000"/>
              <a:gd name="connsiteY376" fmla="*/ 6355721 h 6858000"/>
              <a:gd name="connsiteX377" fmla="*/ 9184457 w 12192000"/>
              <a:gd name="connsiteY377" fmla="*/ 6365085 h 6858000"/>
              <a:gd name="connsiteX378" fmla="*/ 9191729 w 12192000"/>
              <a:gd name="connsiteY378" fmla="*/ 6375168 h 6858000"/>
              <a:gd name="connsiteX379" fmla="*/ 9202070 w 12192000"/>
              <a:gd name="connsiteY379" fmla="*/ 6396816 h 6858000"/>
              <a:gd name="connsiteX380" fmla="*/ 9209050 w 12192000"/>
              <a:gd name="connsiteY380" fmla="*/ 6416340 h 6858000"/>
              <a:gd name="connsiteX381" fmla="*/ 9221954 w 12192000"/>
              <a:gd name="connsiteY381" fmla="*/ 6455781 h 6858000"/>
              <a:gd name="connsiteX382" fmla="*/ 9228031 w 12192000"/>
              <a:gd name="connsiteY382" fmla="*/ 6475616 h 6858000"/>
              <a:gd name="connsiteX383" fmla="*/ 9244914 w 12192000"/>
              <a:gd name="connsiteY383" fmla="*/ 6526260 h 6858000"/>
              <a:gd name="connsiteX384" fmla="*/ 9251220 w 12192000"/>
              <a:gd name="connsiteY384" fmla="*/ 6542870 h 6858000"/>
              <a:gd name="connsiteX385" fmla="*/ 9264943 w 12192000"/>
              <a:gd name="connsiteY385" fmla="*/ 6575651 h 6858000"/>
              <a:gd name="connsiteX386" fmla="*/ 9280250 w 12192000"/>
              <a:gd name="connsiteY386" fmla="*/ 6607809 h 6858000"/>
              <a:gd name="connsiteX387" fmla="*/ 9276354 w 12192000"/>
              <a:gd name="connsiteY387" fmla="*/ 6610385 h 6858000"/>
              <a:gd name="connsiteX388" fmla="*/ 9272476 w 12192000"/>
              <a:gd name="connsiteY388" fmla="*/ 6604367 h 6858000"/>
              <a:gd name="connsiteX389" fmla="*/ 9264810 w 12192000"/>
              <a:gd name="connsiteY389" fmla="*/ 6592299 h 6858000"/>
              <a:gd name="connsiteX390" fmla="*/ 9261829 w 12192000"/>
              <a:gd name="connsiteY390" fmla="*/ 6585938 h 6858000"/>
              <a:gd name="connsiteX391" fmla="*/ 9244056 w 12192000"/>
              <a:gd name="connsiteY391" fmla="*/ 6538780 h 6858000"/>
              <a:gd name="connsiteX392" fmla="*/ 9227777 w 12192000"/>
              <a:gd name="connsiteY392" fmla="*/ 6491126 h 6858000"/>
              <a:gd name="connsiteX393" fmla="*/ 9222539 w 12192000"/>
              <a:gd name="connsiteY393" fmla="*/ 6474350 h 6858000"/>
              <a:gd name="connsiteX394" fmla="*/ 9202490 w 12192000"/>
              <a:gd name="connsiteY394" fmla="*/ 6416410 h 6858000"/>
              <a:gd name="connsiteX395" fmla="*/ 9195702 w 12192000"/>
              <a:gd name="connsiteY395" fmla="*/ 6400296 h 6858000"/>
              <a:gd name="connsiteX396" fmla="*/ 9175259 w 12192000"/>
              <a:gd name="connsiteY396" fmla="*/ 6361396 h 6858000"/>
              <a:gd name="connsiteX397" fmla="*/ 9175068 w 12192000"/>
              <a:gd name="connsiteY397" fmla="*/ 6359525 h 6858000"/>
              <a:gd name="connsiteX398" fmla="*/ 9175310 w 12192000"/>
              <a:gd name="connsiteY398" fmla="*/ 6355721 h 6858000"/>
              <a:gd name="connsiteX399" fmla="*/ 10980080 w 12192000"/>
              <a:gd name="connsiteY399" fmla="*/ 6349251 h 6858000"/>
              <a:gd name="connsiteX400" fmla="*/ 10998851 w 12192000"/>
              <a:gd name="connsiteY400" fmla="*/ 6390067 h 6858000"/>
              <a:gd name="connsiteX401" fmla="*/ 11057019 w 12192000"/>
              <a:gd name="connsiteY401" fmla="*/ 6557858 h 6858000"/>
              <a:gd name="connsiteX402" fmla="*/ 11058729 w 12192000"/>
              <a:gd name="connsiteY402" fmla="*/ 6566987 h 6858000"/>
              <a:gd name="connsiteX403" fmla="*/ 11023476 w 12192000"/>
              <a:gd name="connsiteY403" fmla="*/ 6494605 h 6858000"/>
              <a:gd name="connsiteX404" fmla="*/ 10975916 w 12192000"/>
              <a:gd name="connsiteY404" fmla="*/ 6354499 h 6858000"/>
              <a:gd name="connsiteX405" fmla="*/ 10976501 w 12192000"/>
              <a:gd name="connsiteY405" fmla="*/ 6350918 h 6858000"/>
              <a:gd name="connsiteX406" fmla="*/ 10980080 w 12192000"/>
              <a:gd name="connsiteY406" fmla="*/ 6349251 h 6858000"/>
              <a:gd name="connsiteX407" fmla="*/ 11020533 w 12192000"/>
              <a:gd name="connsiteY407" fmla="*/ 6344614 h 6858000"/>
              <a:gd name="connsiteX408" fmla="*/ 11049544 w 12192000"/>
              <a:gd name="connsiteY408" fmla="*/ 6406918 h 6858000"/>
              <a:gd name="connsiteX409" fmla="*/ 11097848 w 12192000"/>
              <a:gd name="connsiteY409" fmla="*/ 6546643 h 6858000"/>
              <a:gd name="connsiteX410" fmla="*/ 11101140 w 12192000"/>
              <a:gd name="connsiteY410" fmla="*/ 6561541 h 6858000"/>
              <a:gd name="connsiteX411" fmla="*/ 11020533 w 12192000"/>
              <a:gd name="connsiteY411" fmla="*/ 6344614 h 6858000"/>
              <a:gd name="connsiteX412" fmla="*/ 10933391 w 12192000"/>
              <a:gd name="connsiteY412" fmla="*/ 6329308 h 6858000"/>
              <a:gd name="connsiteX413" fmla="*/ 10966833 w 12192000"/>
              <a:gd name="connsiteY413" fmla="*/ 6384717 h 6858000"/>
              <a:gd name="connsiteX414" fmla="*/ 11002932 w 12192000"/>
              <a:gd name="connsiteY414" fmla="*/ 6495611 h 6858000"/>
              <a:gd name="connsiteX415" fmla="*/ 11032140 w 12192000"/>
              <a:gd name="connsiteY415" fmla="*/ 6566981 h 6858000"/>
              <a:gd name="connsiteX416" fmla="*/ 11038306 w 12192000"/>
              <a:gd name="connsiteY416" fmla="*/ 6582706 h 6858000"/>
              <a:gd name="connsiteX417" fmla="*/ 11007826 w 12192000"/>
              <a:gd name="connsiteY417" fmla="*/ 6528805 h 6858000"/>
              <a:gd name="connsiteX418" fmla="*/ 10979482 w 12192000"/>
              <a:gd name="connsiteY418" fmla="*/ 6440272 h 6858000"/>
              <a:gd name="connsiteX419" fmla="*/ 10936340 w 12192000"/>
              <a:gd name="connsiteY419" fmla="*/ 6338443 h 6858000"/>
              <a:gd name="connsiteX420" fmla="*/ 10933391 w 12192000"/>
              <a:gd name="connsiteY420" fmla="*/ 6329308 h 6858000"/>
              <a:gd name="connsiteX421" fmla="*/ 10321681 w 12192000"/>
              <a:gd name="connsiteY421" fmla="*/ 6237741 h 6858000"/>
              <a:gd name="connsiteX422" fmla="*/ 10397045 w 12192000"/>
              <a:gd name="connsiteY422" fmla="*/ 6446716 h 6858000"/>
              <a:gd name="connsiteX423" fmla="*/ 10321681 w 12192000"/>
              <a:gd name="connsiteY423" fmla="*/ 6237741 h 6858000"/>
              <a:gd name="connsiteX424" fmla="*/ 10270238 w 12192000"/>
              <a:gd name="connsiteY424" fmla="*/ 6233001 h 6858000"/>
              <a:gd name="connsiteX425" fmla="*/ 10357570 w 12192000"/>
              <a:gd name="connsiteY425" fmla="*/ 6457123 h 6858000"/>
              <a:gd name="connsiteX426" fmla="*/ 10270238 w 12192000"/>
              <a:gd name="connsiteY426" fmla="*/ 6233001 h 6858000"/>
              <a:gd name="connsiteX427" fmla="*/ 10238404 w 12192000"/>
              <a:gd name="connsiteY427" fmla="*/ 6228523 h 6858000"/>
              <a:gd name="connsiteX428" fmla="*/ 10256915 w 12192000"/>
              <a:gd name="connsiteY428" fmla="*/ 6258892 h 6858000"/>
              <a:gd name="connsiteX429" fmla="*/ 10308886 w 12192000"/>
              <a:gd name="connsiteY429" fmla="*/ 6404190 h 6858000"/>
              <a:gd name="connsiteX430" fmla="*/ 10328248 w 12192000"/>
              <a:gd name="connsiteY430" fmla="*/ 6449649 h 6858000"/>
              <a:gd name="connsiteX431" fmla="*/ 10339168 w 12192000"/>
              <a:gd name="connsiteY431" fmla="*/ 6474662 h 6858000"/>
              <a:gd name="connsiteX432" fmla="*/ 10335500 w 12192000"/>
              <a:gd name="connsiteY432" fmla="*/ 6476622 h 6858000"/>
              <a:gd name="connsiteX433" fmla="*/ 10316641 w 12192000"/>
              <a:gd name="connsiteY433" fmla="*/ 6440049 h 6858000"/>
              <a:gd name="connsiteX434" fmla="*/ 10264015 w 12192000"/>
              <a:gd name="connsiteY434" fmla="*/ 6294936 h 6858000"/>
              <a:gd name="connsiteX435" fmla="*/ 10238404 w 12192000"/>
              <a:gd name="connsiteY435" fmla="*/ 6228523 h 6858000"/>
              <a:gd name="connsiteX436" fmla="*/ 12057934 w 12192000"/>
              <a:gd name="connsiteY436" fmla="*/ 6221353 h 6858000"/>
              <a:gd name="connsiteX437" fmla="*/ 12066630 w 12192000"/>
              <a:gd name="connsiteY437" fmla="*/ 6234260 h 6858000"/>
              <a:gd name="connsiteX438" fmla="*/ 12073336 w 12192000"/>
              <a:gd name="connsiteY438" fmla="*/ 6248593 h 6858000"/>
              <a:gd name="connsiteX439" fmla="*/ 12133494 w 12192000"/>
              <a:gd name="connsiteY439" fmla="*/ 6416410 h 6858000"/>
              <a:gd name="connsiteX440" fmla="*/ 12143697 w 12192000"/>
              <a:gd name="connsiteY440" fmla="*/ 6444006 h 6858000"/>
              <a:gd name="connsiteX441" fmla="*/ 12140112 w 12192000"/>
              <a:gd name="connsiteY441" fmla="*/ 6446112 h 6858000"/>
              <a:gd name="connsiteX442" fmla="*/ 12057934 w 12192000"/>
              <a:gd name="connsiteY442" fmla="*/ 6221353 h 6858000"/>
              <a:gd name="connsiteX443" fmla="*/ 12011589 w 12192000"/>
              <a:gd name="connsiteY443" fmla="*/ 6219108 h 6858000"/>
              <a:gd name="connsiteX444" fmla="*/ 12032285 w 12192000"/>
              <a:gd name="connsiteY444" fmla="*/ 6263040 h 6858000"/>
              <a:gd name="connsiteX445" fmla="*/ 12099290 w 12192000"/>
              <a:gd name="connsiteY445" fmla="*/ 6444884 h 6858000"/>
              <a:gd name="connsiteX446" fmla="*/ 12099862 w 12192000"/>
              <a:gd name="connsiteY446" fmla="*/ 6453160 h 6858000"/>
              <a:gd name="connsiteX447" fmla="*/ 12080068 w 12192000"/>
              <a:gd name="connsiteY447" fmla="*/ 6419883 h 6858000"/>
              <a:gd name="connsiteX448" fmla="*/ 12031230 w 12192000"/>
              <a:gd name="connsiteY448" fmla="*/ 6286152 h 6858000"/>
              <a:gd name="connsiteX449" fmla="*/ 12006732 w 12192000"/>
              <a:gd name="connsiteY449" fmla="*/ 6221907 h 6858000"/>
              <a:gd name="connsiteX450" fmla="*/ 12011589 w 12192000"/>
              <a:gd name="connsiteY450" fmla="*/ 6219108 h 6858000"/>
              <a:gd name="connsiteX451" fmla="*/ 11974924 w 12192000"/>
              <a:gd name="connsiteY451" fmla="*/ 6216448 h 6858000"/>
              <a:gd name="connsiteX452" fmla="*/ 11987522 w 12192000"/>
              <a:gd name="connsiteY452" fmla="*/ 6229903 h 6858000"/>
              <a:gd name="connsiteX453" fmla="*/ 12015402 w 12192000"/>
              <a:gd name="connsiteY453" fmla="*/ 6303817 h 6858000"/>
              <a:gd name="connsiteX454" fmla="*/ 12079038 w 12192000"/>
              <a:gd name="connsiteY454" fmla="*/ 6465438 h 6858000"/>
              <a:gd name="connsiteX455" fmla="*/ 12080386 w 12192000"/>
              <a:gd name="connsiteY455" fmla="*/ 6470877 h 6858000"/>
              <a:gd name="connsiteX456" fmla="*/ 12076775 w 12192000"/>
              <a:gd name="connsiteY456" fmla="*/ 6473587 h 6858000"/>
              <a:gd name="connsiteX457" fmla="*/ 12054210 w 12192000"/>
              <a:gd name="connsiteY457" fmla="*/ 6430189 h 6858000"/>
              <a:gd name="connsiteX458" fmla="*/ 12000979 w 12192000"/>
              <a:gd name="connsiteY458" fmla="*/ 6283486 h 6858000"/>
              <a:gd name="connsiteX459" fmla="*/ 11974924 w 12192000"/>
              <a:gd name="connsiteY459" fmla="*/ 6216448 h 6858000"/>
              <a:gd name="connsiteX460" fmla="*/ 9591003 w 12192000"/>
              <a:gd name="connsiteY460" fmla="*/ 6203884 h 6858000"/>
              <a:gd name="connsiteX461" fmla="*/ 9655331 w 12192000"/>
              <a:gd name="connsiteY461" fmla="*/ 6342661 h 6858000"/>
              <a:gd name="connsiteX462" fmla="*/ 9641130 w 12192000"/>
              <a:gd name="connsiteY462" fmla="*/ 6317737 h 6858000"/>
              <a:gd name="connsiteX463" fmla="*/ 9632543 w 12192000"/>
              <a:gd name="connsiteY463" fmla="*/ 6300681 h 6858000"/>
              <a:gd name="connsiteX464" fmla="*/ 9624483 w 12192000"/>
              <a:gd name="connsiteY464" fmla="*/ 6283352 h 6858000"/>
              <a:gd name="connsiteX465" fmla="*/ 9616816 w 12192000"/>
              <a:gd name="connsiteY465" fmla="*/ 6265820 h 6858000"/>
              <a:gd name="connsiteX466" fmla="*/ 9613085 w 12192000"/>
              <a:gd name="connsiteY466" fmla="*/ 6257003 h 6858000"/>
              <a:gd name="connsiteX467" fmla="*/ 9598420 w 12192000"/>
              <a:gd name="connsiteY467" fmla="*/ 6221570 h 6858000"/>
              <a:gd name="connsiteX468" fmla="*/ 9591003 w 12192000"/>
              <a:gd name="connsiteY468" fmla="*/ 6203884 h 6858000"/>
              <a:gd name="connsiteX469" fmla="*/ 9532338 w 12192000"/>
              <a:gd name="connsiteY469" fmla="*/ 6185283 h 6858000"/>
              <a:gd name="connsiteX470" fmla="*/ 9555978 w 12192000"/>
              <a:gd name="connsiteY470" fmla="*/ 6226767 h 6858000"/>
              <a:gd name="connsiteX471" fmla="*/ 9561279 w 12192000"/>
              <a:gd name="connsiteY471" fmla="*/ 6237442 h 6858000"/>
              <a:gd name="connsiteX472" fmla="*/ 9571361 w 12192000"/>
              <a:gd name="connsiteY472" fmla="*/ 6259051 h 6858000"/>
              <a:gd name="connsiteX473" fmla="*/ 9614134 w 12192000"/>
              <a:gd name="connsiteY473" fmla="*/ 6357667 h 6858000"/>
              <a:gd name="connsiteX474" fmla="*/ 9595293 w 12192000"/>
              <a:gd name="connsiteY474" fmla="*/ 6327075 h 6858000"/>
              <a:gd name="connsiteX475" fmla="*/ 9569079 w 12192000"/>
              <a:gd name="connsiteY475" fmla="*/ 6273581 h 6858000"/>
              <a:gd name="connsiteX476" fmla="*/ 9564344 w 12192000"/>
              <a:gd name="connsiteY476" fmla="*/ 6262633 h 6858000"/>
              <a:gd name="connsiteX477" fmla="*/ 9532338 w 12192000"/>
              <a:gd name="connsiteY477" fmla="*/ 6185283 h 6858000"/>
              <a:gd name="connsiteX478" fmla="*/ 11351315 w 12192000"/>
              <a:gd name="connsiteY478" fmla="*/ 6172624 h 6858000"/>
              <a:gd name="connsiteX479" fmla="*/ 11419648 w 12192000"/>
              <a:gd name="connsiteY479" fmla="*/ 6324925 h 6858000"/>
              <a:gd name="connsiteX480" fmla="*/ 11415204 w 12192000"/>
              <a:gd name="connsiteY480" fmla="*/ 6326916 h 6858000"/>
              <a:gd name="connsiteX481" fmla="*/ 11346675 w 12192000"/>
              <a:gd name="connsiteY481" fmla="*/ 6174723 h 6858000"/>
              <a:gd name="connsiteX482" fmla="*/ 11351315 w 12192000"/>
              <a:gd name="connsiteY482" fmla="*/ 6172624 h 6858000"/>
              <a:gd name="connsiteX483" fmla="*/ 9488783 w 12192000"/>
              <a:gd name="connsiteY483" fmla="*/ 6165760 h 6858000"/>
              <a:gd name="connsiteX484" fmla="*/ 9507954 w 12192000"/>
              <a:gd name="connsiteY484" fmla="*/ 6189119 h 6858000"/>
              <a:gd name="connsiteX485" fmla="*/ 9509556 w 12192000"/>
              <a:gd name="connsiteY485" fmla="*/ 6192542 h 6858000"/>
              <a:gd name="connsiteX486" fmla="*/ 9534302 w 12192000"/>
              <a:gd name="connsiteY486" fmla="*/ 6247957 h 6858000"/>
              <a:gd name="connsiteX487" fmla="*/ 9542642 w 12192000"/>
              <a:gd name="connsiteY487" fmla="*/ 6266386 h 6858000"/>
              <a:gd name="connsiteX488" fmla="*/ 9569543 w 12192000"/>
              <a:gd name="connsiteY488" fmla="*/ 6324575 h 6858000"/>
              <a:gd name="connsiteX489" fmla="*/ 9595560 w 12192000"/>
              <a:gd name="connsiteY489" fmla="*/ 6383629 h 6858000"/>
              <a:gd name="connsiteX490" fmla="*/ 9581754 w 12192000"/>
              <a:gd name="connsiteY490" fmla="*/ 6363737 h 6858000"/>
              <a:gd name="connsiteX491" fmla="*/ 9579160 w 12192000"/>
              <a:gd name="connsiteY491" fmla="*/ 6359678 h 6858000"/>
              <a:gd name="connsiteX492" fmla="*/ 9574545 w 12192000"/>
              <a:gd name="connsiteY492" fmla="*/ 6351281 h 6858000"/>
              <a:gd name="connsiteX493" fmla="*/ 9520782 w 12192000"/>
              <a:gd name="connsiteY493" fmla="*/ 6234846 h 6858000"/>
              <a:gd name="connsiteX494" fmla="*/ 9505444 w 12192000"/>
              <a:gd name="connsiteY494" fmla="*/ 6201677 h 6858000"/>
              <a:gd name="connsiteX495" fmla="*/ 9488783 w 12192000"/>
              <a:gd name="connsiteY495" fmla="*/ 6165760 h 6858000"/>
              <a:gd name="connsiteX496" fmla="*/ 11292898 w 12192000"/>
              <a:gd name="connsiteY496" fmla="*/ 6163565 h 6858000"/>
              <a:gd name="connsiteX497" fmla="*/ 11370868 w 12192000"/>
              <a:gd name="connsiteY497" fmla="*/ 6326108 h 6858000"/>
              <a:gd name="connsiteX498" fmla="*/ 11292898 w 12192000"/>
              <a:gd name="connsiteY498" fmla="*/ 6163565 h 6858000"/>
              <a:gd name="connsiteX499" fmla="*/ 11251486 w 12192000"/>
              <a:gd name="connsiteY499" fmla="*/ 6143908 h 6858000"/>
              <a:gd name="connsiteX500" fmla="*/ 11290788 w 12192000"/>
              <a:gd name="connsiteY500" fmla="*/ 6214171 h 6858000"/>
              <a:gd name="connsiteX501" fmla="*/ 11361295 w 12192000"/>
              <a:gd name="connsiteY501" fmla="*/ 6362178 h 6858000"/>
              <a:gd name="connsiteX502" fmla="*/ 11324364 w 12192000"/>
              <a:gd name="connsiteY502" fmla="*/ 6309116 h 6858000"/>
              <a:gd name="connsiteX503" fmla="*/ 11275551 w 12192000"/>
              <a:gd name="connsiteY503" fmla="*/ 6198948 h 6858000"/>
              <a:gd name="connsiteX504" fmla="*/ 11258395 w 12192000"/>
              <a:gd name="connsiteY504" fmla="*/ 6163362 h 6858000"/>
              <a:gd name="connsiteX505" fmla="*/ 11251486 w 12192000"/>
              <a:gd name="connsiteY505" fmla="*/ 6143908 h 6858000"/>
              <a:gd name="connsiteX506" fmla="*/ 10575086 w 12192000"/>
              <a:gd name="connsiteY506" fmla="*/ 6047315 h 6858000"/>
              <a:gd name="connsiteX507" fmla="*/ 10601598 w 12192000"/>
              <a:gd name="connsiteY507" fmla="*/ 6094212 h 6858000"/>
              <a:gd name="connsiteX508" fmla="*/ 10658159 w 12192000"/>
              <a:gd name="connsiteY508" fmla="*/ 6248377 h 6858000"/>
              <a:gd name="connsiteX509" fmla="*/ 10668094 w 12192000"/>
              <a:gd name="connsiteY509" fmla="*/ 6277500 h 6858000"/>
              <a:gd name="connsiteX510" fmla="*/ 10575086 w 12192000"/>
              <a:gd name="connsiteY510" fmla="*/ 6047315 h 6858000"/>
              <a:gd name="connsiteX511" fmla="*/ 10626846 w 12192000"/>
              <a:gd name="connsiteY511" fmla="*/ 6045788 h 6858000"/>
              <a:gd name="connsiteX512" fmla="*/ 10642808 w 12192000"/>
              <a:gd name="connsiteY512" fmla="*/ 6078289 h 6858000"/>
              <a:gd name="connsiteX513" fmla="*/ 10693348 w 12192000"/>
              <a:gd name="connsiteY513" fmla="*/ 6221824 h 6858000"/>
              <a:gd name="connsiteX514" fmla="*/ 10714834 w 12192000"/>
              <a:gd name="connsiteY514" fmla="*/ 6278066 h 6858000"/>
              <a:gd name="connsiteX515" fmla="*/ 10626846 w 12192000"/>
              <a:gd name="connsiteY515" fmla="*/ 6045788 h 6858000"/>
              <a:gd name="connsiteX516" fmla="*/ 10535147 w 12192000"/>
              <a:gd name="connsiteY516" fmla="*/ 6035400 h 6858000"/>
              <a:gd name="connsiteX517" fmla="*/ 10578238 w 12192000"/>
              <a:gd name="connsiteY517" fmla="*/ 6116611 h 6858000"/>
              <a:gd name="connsiteX518" fmla="*/ 10631658 w 12192000"/>
              <a:gd name="connsiteY518" fmla="*/ 6256972 h 6858000"/>
              <a:gd name="connsiteX519" fmla="*/ 10652247 w 12192000"/>
              <a:gd name="connsiteY519" fmla="*/ 6302424 h 6858000"/>
              <a:gd name="connsiteX520" fmla="*/ 10639210 w 12192000"/>
              <a:gd name="connsiteY520" fmla="*/ 6286348 h 6858000"/>
              <a:gd name="connsiteX521" fmla="*/ 10608158 w 12192000"/>
              <a:gd name="connsiteY521" fmla="*/ 6220240 h 6858000"/>
              <a:gd name="connsiteX522" fmla="*/ 10556976 w 12192000"/>
              <a:gd name="connsiteY522" fmla="*/ 6081113 h 6858000"/>
              <a:gd name="connsiteX523" fmla="*/ 10535147 w 12192000"/>
              <a:gd name="connsiteY523" fmla="*/ 6035400 h 6858000"/>
              <a:gd name="connsiteX524" fmla="*/ 9909148 w 12192000"/>
              <a:gd name="connsiteY524" fmla="*/ 5965792 h 6858000"/>
              <a:gd name="connsiteX525" fmla="*/ 9984511 w 12192000"/>
              <a:gd name="connsiteY525" fmla="*/ 6174767 h 6858000"/>
              <a:gd name="connsiteX526" fmla="*/ 9909148 w 12192000"/>
              <a:gd name="connsiteY526" fmla="*/ 5965792 h 6858000"/>
              <a:gd name="connsiteX527" fmla="*/ 9857704 w 12192000"/>
              <a:gd name="connsiteY527" fmla="*/ 5961059 h 6858000"/>
              <a:gd name="connsiteX528" fmla="*/ 9945037 w 12192000"/>
              <a:gd name="connsiteY528" fmla="*/ 6185182 h 6858000"/>
              <a:gd name="connsiteX529" fmla="*/ 9857704 w 12192000"/>
              <a:gd name="connsiteY529" fmla="*/ 5961059 h 6858000"/>
              <a:gd name="connsiteX530" fmla="*/ 9825877 w 12192000"/>
              <a:gd name="connsiteY530" fmla="*/ 5956581 h 6858000"/>
              <a:gd name="connsiteX531" fmla="*/ 9844388 w 12192000"/>
              <a:gd name="connsiteY531" fmla="*/ 5986951 h 6858000"/>
              <a:gd name="connsiteX532" fmla="*/ 9896358 w 12192000"/>
              <a:gd name="connsiteY532" fmla="*/ 6132248 h 6858000"/>
              <a:gd name="connsiteX533" fmla="*/ 9915721 w 12192000"/>
              <a:gd name="connsiteY533" fmla="*/ 6177707 h 6858000"/>
              <a:gd name="connsiteX534" fmla="*/ 9926641 w 12192000"/>
              <a:gd name="connsiteY534" fmla="*/ 6202720 h 6858000"/>
              <a:gd name="connsiteX535" fmla="*/ 9922967 w 12192000"/>
              <a:gd name="connsiteY535" fmla="*/ 6204680 h 6858000"/>
              <a:gd name="connsiteX536" fmla="*/ 9904107 w 12192000"/>
              <a:gd name="connsiteY536" fmla="*/ 6168107 h 6858000"/>
              <a:gd name="connsiteX537" fmla="*/ 9851482 w 12192000"/>
              <a:gd name="connsiteY537" fmla="*/ 6022995 h 6858000"/>
              <a:gd name="connsiteX538" fmla="*/ 9825877 w 12192000"/>
              <a:gd name="connsiteY538" fmla="*/ 5956581 h 6858000"/>
              <a:gd name="connsiteX539" fmla="*/ 11645413 w 12192000"/>
              <a:gd name="connsiteY539" fmla="*/ 5949405 h 6858000"/>
              <a:gd name="connsiteX540" fmla="*/ 11654103 w 12192000"/>
              <a:gd name="connsiteY540" fmla="*/ 5962312 h 6858000"/>
              <a:gd name="connsiteX541" fmla="*/ 11660809 w 12192000"/>
              <a:gd name="connsiteY541" fmla="*/ 5976645 h 6858000"/>
              <a:gd name="connsiteX542" fmla="*/ 11720967 w 12192000"/>
              <a:gd name="connsiteY542" fmla="*/ 6144462 h 6858000"/>
              <a:gd name="connsiteX543" fmla="*/ 11731170 w 12192000"/>
              <a:gd name="connsiteY543" fmla="*/ 6172058 h 6858000"/>
              <a:gd name="connsiteX544" fmla="*/ 11727591 w 12192000"/>
              <a:gd name="connsiteY544" fmla="*/ 6174163 h 6858000"/>
              <a:gd name="connsiteX545" fmla="*/ 11645413 w 12192000"/>
              <a:gd name="connsiteY545" fmla="*/ 5949405 h 6858000"/>
              <a:gd name="connsiteX546" fmla="*/ 11599055 w 12192000"/>
              <a:gd name="connsiteY546" fmla="*/ 5947159 h 6858000"/>
              <a:gd name="connsiteX547" fmla="*/ 11619752 w 12192000"/>
              <a:gd name="connsiteY547" fmla="*/ 5991092 h 6858000"/>
              <a:gd name="connsiteX548" fmla="*/ 11686757 w 12192000"/>
              <a:gd name="connsiteY548" fmla="*/ 6172936 h 6858000"/>
              <a:gd name="connsiteX549" fmla="*/ 11687335 w 12192000"/>
              <a:gd name="connsiteY549" fmla="*/ 6181212 h 6858000"/>
              <a:gd name="connsiteX550" fmla="*/ 11667534 w 12192000"/>
              <a:gd name="connsiteY550" fmla="*/ 6147935 h 6858000"/>
              <a:gd name="connsiteX551" fmla="*/ 11618697 w 12192000"/>
              <a:gd name="connsiteY551" fmla="*/ 6014203 h 6858000"/>
              <a:gd name="connsiteX552" fmla="*/ 11594199 w 12192000"/>
              <a:gd name="connsiteY552" fmla="*/ 5949959 h 6858000"/>
              <a:gd name="connsiteX553" fmla="*/ 11599055 w 12192000"/>
              <a:gd name="connsiteY553" fmla="*/ 5947159 h 6858000"/>
              <a:gd name="connsiteX554" fmla="*/ 11562397 w 12192000"/>
              <a:gd name="connsiteY554" fmla="*/ 5944500 h 6858000"/>
              <a:gd name="connsiteX555" fmla="*/ 11574995 w 12192000"/>
              <a:gd name="connsiteY555" fmla="*/ 5957955 h 6858000"/>
              <a:gd name="connsiteX556" fmla="*/ 11602875 w 12192000"/>
              <a:gd name="connsiteY556" fmla="*/ 6031869 h 6858000"/>
              <a:gd name="connsiteX557" fmla="*/ 11666511 w 12192000"/>
              <a:gd name="connsiteY557" fmla="*/ 6193490 h 6858000"/>
              <a:gd name="connsiteX558" fmla="*/ 11667858 w 12192000"/>
              <a:gd name="connsiteY558" fmla="*/ 6198929 h 6858000"/>
              <a:gd name="connsiteX559" fmla="*/ 11664248 w 12192000"/>
              <a:gd name="connsiteY559" fmla="*/ 6201639 h 6858000"/>
              <a:gd name="connsiteX560" fmla="*/ 11641682 w 12192000"/>
              <a:gd name="connsiteY560" fmla="*/ 6158240 h 6858000"/>
              <a:gd name="connsiteX561" fmla="*/ 11588453 w 12192000"/>
              <a:gd name="connsiteY561" fmla="*/ 6011538 h 6858000"/>
              <a:gd name="connsiteX562" fmla="*/ 11562397 w 12192000"/>
              <a:gd name="connsiteY562" fmla="*/ 5944500 h 6858000"/>
              <a:gd name="connsiteX563" fmla="*/ 10929177 w 12192000"/>
              <a:gd name="connsiteY563" fmla="*/ 5857513 h 6858000"/>
              <a:gd name="connsiteX564" fmla="*/ 10947947 w 12192000"/>
              <a:gd name="connsiteY564" fmla="*/ 5898329 h 6858000"/>
              <a:gd name="connsiteX565" fmla="*/ 11006110 w 12192000"/>
              <a:gd name="connsiteY565" fmla="*/ 6066119 h 6858000"/>
              <a:gd name="connsiteX566" fmla="*/ 11007820 w 12192000"/>
              <a:gd name="connsiteY566" fmla="*/ 6075248 h 6858000"/>
              <a:gd name="connsiteX567" fmla="*/ 10972573 w 12192000"/>
              <a:gd name="connsiteY567" fmla="*/ 6002867 h 6858000"/>
              <a:gd name="connsiteX568" fmla="*/ 10925014 w 12192000"/>
              <a:gd name="connsiteY568" fmla="*/ 5862761 h 6858000"/>
              <a:gd name="connsiteX569" fmla="*/ 10925598 w 12192000"/>
              <a:gd name="connsiteY569" fmla="*/ 5859180 h 6858000"/>
              <a:gd name="connsiteX570" fmla="*/ 10929177 w 12192000"/>
              <a:gd name="connsiteY570" fmla="*/ 5857513 h 6858000"/>
              <a:gd name="connsiteX571" fmla="*/ 10969630 w 12192000"/>
              <a:gd name="connsiteY571" fmla="*/ 5852875 h 6858000"/>
              <a:gd name="connsiteX572" fmla="*/ 10998641 w 12192000"/>
              <a:gd name="connsiteY572" fmla="*/ 5915180 h 6858000"/>
              <a:gd name="connsiteX573" fmla="*/ 11046944 w 12192000"/>
              <a:gd name="connsiteY573" fmla="*/ 6054904 h 6858000"/>
              <a:gd name="connsiteX574" fmla="*/ 11050238 w 12192000"/>
              <a:gd name="connsiteY574" fmla="*/ 6069803 h 6858000"/>
              <a:gd name="connsiteX575" fmla="*/ 10969630 w 12192000"/>
              <a:gd name="connsiteY575" fmla="*/ 5852875 h 6858000"/>
              <a:gd name="connsiteX576" fmla="*/ 10882482 w 12192000"/>
              <a:gd name="connsiteY576" fmla="*/ 5837570 h 6858000"/>
              <a:gd name="connsiteX577" fmla="*/ 10915923 w 12192000"/>
              <a:gd name="connsiteY577" fmla="*/ 5892978 h 6858000"/>
              <a:gd name="connsiteX578" fmla="*/ 10952022 w 12192000"/>
              <a:gd name="connsiteY578" fmla="*/ 6003872 h 6858000"/>
              <a:gd name="connsiteX579" fmla="*/ 10981231 w 12192000"/>
              <a:gd name="connsiteY579" fmla="*/ 6075242 h 6858000"/>
              <a:gd name="connsiteX580" fmla="*/ 10987396 w 12192000"/>
              <a:gd name="connsiteY580" fmla="*/ 6090968 h 6858000"/>
              <a:gd name="connsiteX581" fmla="*/ 10956916 w 12192000"/>
              <a:gd name="connsiteY581" fmla="*/ 6037067 h 6858000"/>
              <a:gd name="connsiteX582" fmla="*/ 10928572 w 12192000"/>
              <a:gd name="connsiteY582" fmla="*/ 5948533 h 6858000"/>
              <a:gd name="connsiteX583" fmla="*/ 10885431 w 12192000"/>
              <a:gd name="connsiteY583" fmla="*/ 5846704 h 6858000"/>
              <a:gd name="connsiteX584" fmla="*/ 10882482 w 12192000"/>
              <a:gd name="connsiteY584" fmla="*/ 5837570 h 6858000"/>
              <a:gd name="connsiteX585" fmla="*/ 10162558 w 12192000"/>
              <a:gd name="connsiteY585" fmla="*/ 5775367 h 6858000"/>
              <a:gd name="connsiteX586" fmla="*/ 10189071 w 12192000"/>
              <a:gd name="connsiteY586" fmla="*/ 5822264 h 6858000"/>
              <a:gd name="connsiteX587" fmla="*/ 10245631 w 12192000"/>
              <a:gd name="connsiteY587" fmla="*/ 5976429 h 6858000"/>
              <a:gd name="connsiteX588" fmla="*/ 10255567 w 12192000"/>
              <a:gd name="connsiteY588" fmla="*/ 6005551 h 6858000"/>
              <a:gd name="connsiteX589" fmla="*/ 10162558 w 12192000"/>
              <a:gd name="connsiteY589" fmla="*/ 5775367 h 6858000"/>
              <a:gd name="connsiteX590" fmla="*/ 10214325 w 12192000"/>
              <a:gd name="connsiteY590" fmla="*/ 5773840 h 6858000"/>
              <a:gd name="connsiteX591" fmla="*/ 10230287 w 12192000"/>
              <a:gd name="connsiteY591" fmla="*/ 5806341 h 6858000"/>
              <a:gd name="connsiteX592" fmla="*/ 10280821 w 12192000"/>
              <a:gd name="connsiteY592" fmla="*/ 5949876 h 6858000"/>
              <a:gd name="connsiteX593" fmla="*/ 10302306 w 12192000"/>
              <a:gd name="connsiteY593" fmla="*/ 6006118 h 6858000"/>
              <a:gd name="connsiteX594" fmla="*/ 10214325 w 12192000"/>
              <a:gd name="connsiteY594" fmla="*/ 5773840 h 6858000"/>
              <a:gd name="connsiteX595" fmla="*/ 11905300 w 12192000"/>
              <a:gd name="connsiteY595" fmla="*/ 5765843 h 6858000"/>
              <a:gd name="connsiteX596" fmla="*/ 11925826 w 12192000"/>
              <a:gd name="connsiteY596" fmla="*/ 5808160 h 6858000"/>
              <a:gd name="connsiteX597" fmla="*/ 11993962 w 12192000"/>
              <a:gd name="connsiteY597" fmla="*/ 5989858 h 6858000"/>
              <a:gd name="connsiteX598" fmla="*/ 11994064 w 12192000"/>
              <a:gd name="connsiteY598" fmla="*/ 5997778 h 6858000"/>
              <a:gd name="connsiteX599" fmla="*/ 11899860 w 12192000"/>
              <a:gd name="connsiteY599" fmla="*/ 5768146 h 6858000"/>
              <a:gd name="connsiteX600" fmla="*/ 11905300 w 12192000"/>
              <a:gd name="connsiteY600" fmla="*/ 5765843 h 6858000"/>
              <a:gd name="connsiteX601" fmla="*/ 11952231 w 12192000"/>
              <a:gd name="connsiteY601" fmla="*/ 5764526 h 6858000"/>
              <a:gd name="connsiteX602" fmla="*/ 11966934 w 12192000"/>
              <a:gd name="connsiteY602" fmla="*/ 5792364 h 6858000"/>
              <a:gd name="connsiteX603" fmla="*/ 12039500 w 12192000"/>
              <a:gd name="connsiteY603" fmla="*/ 5999114 h 6858000"/>
              <a:gd name="connsiteX604" fmla="*/ 11952231 w 12192000"/>
              <a:gd name="connsiteY604" fmla="*/ 5764526 h 6858000"/>
              <a:gd name="connsiteX605" fmla="*/ 10122613 w 12192000"/>
              <a:gd name="connsiteY605" fmla="*/ 5763458 h 6858000"/>
              <a:gd name="connsiteX606" fmla="*/ 10165704 w 12192000"/>
              <a:gd name="connsiteY606" fmla="*/ 5844669 h 6858000"/>
              <a:gd name="connsiteX607" fmla="*/ 10219125 w 12192000"/>
              <a:gd name="connsiteY607" fmla="*/ 5985030 h 6858000"/>
              <a:gd name="connsiteX608" fmla="*/ 10239720 w 12192000"/>
              <a:gd name="connsiteY608" fmla="*/ 6030482 h 6858000"/>
              <a:gd name="connsiteX609" fmla="*/ 10226676 w 12192000"/>
              <a:gd name="connsiteY609" fmla="*/ 6014407 h 6858000"/>
              <a:gd name="connsiteX610" fmla="*/ 10195624 w 12192000"/>
              <a:gd name="connsiteY610" fmla="*/ 5948298 h 6858000"/>
              <a:gd name="connsiteX611" fmla="*/ 10144442 w 12192000"/>
              <a:gd name="connsiteY611" fmla="*/ 5809171 h 6858000"/>
              <a:gd name="connsiteX612" fmla="*/ 10122613 w 12192000"/>
              <a:gd name="connsiteY612" fmla="*/ 5763458 h 6858000"/>
              <a:gd name="connsiteX613" fmla="*/ 11862222 w 12192000"/>
              <a:gd name="connsiteY613" fmla="*/ 5754857 h 6858000"/>
              <a:gd name="connsiteX614" fmla="*/ 11888971 w 12192000"/>
              <a:gd name="connsiteY614" fmla="*/ 5794871 h 6858000"/>
              <a:gd name="connsiteX615" fmla="*/ 11933403 w 12192000"/>
              <a:gd name="connsiteY615" fmla="*/ 5917502 h 6858000"/>
              <a:gd name="connsiteX616" fmla="*/ 11977638 w 12192000"/>
              <a:gd name="connsiteY616" fmla="*/ 6014534 h 6858000"/>
              <a:gd name="connsiteX617" fmla="*/ 11981986 w 12192000"/>
              <a:gd name="connsiteY617" fmla="*/ 6023478 h 6858000"/>
              <a:gd name="connsiteX618" fmla="*/ 11954564 w 12192000"/>
              <a:gd name="connsiteY618" fmla="*/ 5987020 h 6858000"/>
              <a:gd name="connsiteX619" fmla="*/ 11912432 w 12192000"/>
              <a:gd name="connsiteY619" fmla="*/ 5880465 h 6858000"/>
              <a:gd name="connsiteX620" fmla="*/ 11864943 w 12192000"/>
              <a:gd name="connsiteY620" fmla="*/ 5763337 h 6858000"/>
              <a:gd name="connsiteX621" fmla="*/ 11862222 w 12192000"/>
              <a:gd name="connsiteY621" fmla="*/ 5754857 h 6858000"/>
              <a:gd name="connsiteX622" fmla="*/ 11300406 w 12192000"/>
              <a:gd name="connsiteY622" fmla="*/ 5680886 h 6858000"/>
              <a:gd name="connsiteX623" fmla="*/ 11368738 w 12192000"/>
              <a:gd name="connsiteY623" fmla="*/ 5833186 h 6858000"/>
              <a:gd name="connsiteX624" fmla="*/ 11364295 w 12192000"/>
              <a:gd name="connsiteY624" fmla="*/ 5835184 h 6858000"/>
              <a:gd name="connsiteX625" fmla="*/ 11295765 w 12192000"/>
              <a:gd name="connsiteY625" fmla="*/ 5682985 h 6858000"/>
              <a:gd name="connsiteX626" fmla="*/ 11300406 w 12192000"/>
              <a:gd name="connsiteY626" fmla="*/ 5680886 h 6858000"/>
              <a:gd name="connsiteX627" fmla="*/ 11241995 w 12192000"/>
              <a:gd name="connsiteY627" fmla="*/ 5671826 h 6858000"/>
              <a:gd name="connsiteX628" fmla="*/ 11319965 w 12192000"/>
              <a:gd name="connsiteY628" fmla="*/ 5834369 h 6858000"/>
              <a:gd name="connsiteX629" fmla="*/ 11241995 w 12192000"/>
              <a:gd name="connsiteY629" fmla="*/ 5671826 h 6858000"/>
              <a:gd name="connsiteX630" fmla="*/ 11200576 w 12192000"/>
              <a:gd name="connsiteY630" fmla="*/ 5652169 h 6858000"/>
              <a:gd name="connsiteX631" fmla="*/ 11239878 w 12192000"/>
              <a:gd name="connsiteY631" fmla="*/ 5722432 h 6858000"/>
              <a:gd name="connsiteX632" fmla="*/ 11310385 w 12192000"/>
              <a:gd name="connsiteY632" fmla="*/ 5870439 h 6858000"/>
              <a:gd name="connsiteX633" fmla="*/ 11273454 w 12192000"/>
              <a:gd name="connsiteY633" fmla="*/ 5817378 h 6858000"/>
              <a:gd name="connsiteX634" fmla="*/ 11224642 w 12192000"/>
              <a:gd name="connsiteY634" fmla="*/ 5707209 h 6858000"/>
              <a:gd name="connsiteX635" fmla="*/ 11207486 w 12192000"/>
              <a:gd name="connsiteY635" fmla="*/ 5671623 h 6858000"/>
              <a:gd name="connsiteX636" fmla="*/ 11200576 w 12192000"/>
              <a:gd name="connsiteY636" fmla="*/ 5652169 h 6858000"/>
              <a:gd name="connsiteX637" fmla="*/ 10516637 w 12192000"/>
              <a:gd name="connsiteY637" fmla="*/ 5585571 h 6858000"/>
              <a:gd name="connsiteX638" fmla="*/ 10535407 w 12192000"/>
              <a:gd name="connsiteY638" fmla="*/ 5626386 h 6858000"/>
              <a:gd name="connsiteX639" fmla="*/ 10593576 w 12192000"/>
              <a:gd name="connsiteY639" fmla="*/ 5794177 h 6858000"/>
              <a:gd name="connsiteX640" fmla="*/ 10595286 w 12192000"/>
              <a:gd name="connsiteY640" fmla="*/ 5803306 h 6858000"/>
              <a:gd name="connsiteX641" fmla="*/ 10560033 w 12192000"/>
              <a:gd name="connsiteY641" fmla="*/ 5730925 h 6858000"/>
              <a:gd name="connsiteX642" fmla="*/ 10512474 w 12192000"/>
              <a:gd name="connsiteY642" fmla="*/ 5590819 h 6858000"/>
              <a:gd name="connsiteX643" fmla="*/ 10513058 w 12192000"/>
              <a:gd name="connsiteY643" fmla="*/ 5587238 h 6858000"/>
              <a:gd name="connsiteX644" fmla="*/ 10516637 w 12192000"/>
              <a:gd name="connsiteY644" fmla="*/ 5585571 h 6858000"/>
              <a:gd name="connsiteX645" fmla="*/ 10557096 w 12192000"/>
              <a:gd name="connsiteY645" fmla="*/ 5580933 h 6858000"/>
              <a:gd name="connsiteX646" fmla="*/ 10586108 w 12192000"/>
              <a:gd name="connsiteY646" fmla="*/ 5643238 h 6858000"/>
              <a:gd name="connsiteX647" fmla="*/ 10634410 w 12192000"/>
              <a:gd name="connsiteY647" fmla="*/ 5782962 h 6858000"/>
              <a:gd name="connsiteX648" fmla="*/ 10637704 w 12192000"/>
              <a:gd name="connsiteY648" fmla="*/ 5797861 h 6858000"/>
              <a:gd name="connsiteX649" fmla="*/ 10557096 w 12192000"/>
              <a:gd name="connsiteY649" fmla="*/ 5580933 h 6858000"/>
              <a:gd name="connsiteX650" fmla="*/ 10469948 w 12192000"/>
              <a:gd name="connsiteY650" fmla="*/ 5565621 h 6858000"/>
              <a:gd name="connsiteX651" fmla="*/ 10503389 w 12192000"/>
              <a:gd name="connsiteY651" fmla="*/ 5621030 h 6858000"/>
              <a:gd name="connsiteX652" fmla="*/ 10539488 w 12192000"/>
              <a:gd name="connsiteY652" fmla="*/ 5731924 h 6858000"/>
              <a:gd name="connsiteX653" fmla="*/ 10568697 w 12192000"/>
              <a:gd name="connsiteY653" fmla="*/ 5803293 h 6858000"/>
              <a:gd name="connsiteX654" fmla="*/ 10574863 w 12192000"/>
              <a:gd name="connsiteY654" fmla="*/ 5819019 h 6858000"/>
              <a:gd name="connsiteX655" fmla="*/ 10544383 w 12192000"/>
              <a:gd name="connsiteY655" fmla="*/ 5765118 h 6858000"/>
              <a:gd name="connsiteX656" fmla="*/ 10516039 w 12192000"/>
              <a:gd name="connsiteY656" fmla="*/ 5676585 h 6858000"/>
              <a:gd name="connsiteX657" fmla="*/ 10472898 w 12192000"/>
              <a:gd name="connsiteY657" fmla="*/ 5574756 h 6858000"/>
              <a:gd name="connsiteX658" fmla="*/ 10469948 w 12192000"/>
              <a:gd name="connsiteY658" fmla="*/ 5565621 h 6858000"/>
              <a:gd name="connsiteX659" fmla="*/ 11594497 w 12192000"/>
              <a:gd name="connsiteY659" fmla="*/ 5457666 h 6858000"/>
              <a:gd name="connsiteX660" fmla="*/ 11603194 w 12192000"/>
              <a:gd name="connsiteY660" fmla="*/ 5470574 h 6858000"/>
              <a:gd name="connsiteX661" fmla="*/ 11609899 w 12192000"/>
              <a:gd name="connsiteY661" fmla="*/ 5484906 h 6858000"/>
              <a:gd name="connsiteX662" fmla="*/ 11670058 w 12192000"/>
              <a:gd name="connsiteY662" fmla="*/ 5652723 h 6858000"/>
              <a:gd name="connsiteX663" fmla="*/ 11680260 w 12192000"/>
              <a:gd name="connsiteY663" fmla="*/ 5680319 h 6858000"/>
              <a:gd name="connsiteX664" fmla="*/ 11676675 w 12192000"/>
              <a:gd name="connsiteY664" fmla="*/ 5682425 h 6858000"/>
              <a:gd name="connsiteX665" fmla="*/ 11594497 w 12192000"/>
              <a:gd name="connsiteY665" fmla="*/ 5457666 h 6858000"/>
              <a:gd name="connsiteX666" fmla="*/ 11548146 w 12192000"/>
              <a:gd name="connsiteY666" fmla="*/ 5455421 h 6858000"/>
              <a:gd name="connsiteX667" fmla="*/ 11568842 w 12192000"/>
              <a:gd name="connsiteY667" fmla="*/ 5499353 h 6858000"/>
              <a:gd name="connsiteX668" fmla="*/ 11635846 w 12192000"/>
              <a:gd name="connsiteY668" fmla="*/ 5681197 h 6858000"/>
              <a:gd name="connsiteX669" fmla="*/ 11636419 w 12192000"/>
              <a:gd name="connsiteY669" fmla="*/ 5689473 h 6858000"/>
              <a:gd name="connsiteX670" fmla="*/ 11616625 w 12192000"/>
              <a:gd name="connsiteY670" fmla="*/ 5656196 h 6858000"/>
              <a:gd name="connsiteX671" fmla="*/ 11567787 w 12192000"/>
              <a:gd name="connsiteY671" fmla="*/ 5522464 h 6858000"/>
              <a:gd name="connsiteX672" fmla="*/ 11543289 w 12192000"/>
              <a:gd name="connsiteY672" fmla="*/ 5458220 h 6858000"/>
              <a:gd name="connsiteX673" fmla="*/ 11548146 w 12192000"/>
              <a:gd name="connsiteY673" fmla="*/ 5455421 h 6858000"/>
              <a:gd name="connsiteX674" fmla="*/ 11511488 w 12192000"/>
              <a:gd name="connsiteY674" fmla="*/ 5452762 h 6858000"/>
              <a:gd name="connsiteX675" fmla="*/ 11524086 w 12192000"/>
              <a:gd name="connsiteY675" fmla="*/ 5466216 h 6858000"/>
              <a:gd name="connsiteX676" fmla="*/ 11551966 w 12192000"/>
              <a:gd name="connsiteY676" fmla="*/ 5540131 h 6858000"/>
              <a:gd name="connsiteX677" fmla="*/ 11615601 w 12192000"/>
              <a:gd name="connsiteY677" fmla="*/ 5701751 h 6858000"/>
              <a:gd name="connsiteX678" fmla="*/ 11616949 w 12192000"/>
              <a:gd name="connsiteY678" fmla="*/ 5707190 h 6858000"/>
              <a:gd name="connsiteX679" fmla="*/ 11613344 w 12192000"/>
              <a:gd name="connsiteY679" fmla="*/ 5709900 h 6858000"/>
              <a:gd name="connsiteX680" fmla="*/ 11590779 w 12192000"/>
              <a:gd name="connsiteY680" fmla="*/ 5666502 h 6858000"/>
              <a:gd name="connsiteX681" fmla="*/ 11537542 w 12192000"/>
              <a:gd name="connsiteY681" fmla="*/ 5519799 h 6858000"/>
              <a:gd name="connsiteX682" fmla="*/ 11511488 w 12192000"/>
              <a:gd name="connsiteY682" fmla="*/ 5452762 h 6858000"/>
              <a:gd name="connsiteX683" fmla="*/ 10887878 w 12192000"/>
              <a:gd name="connsiteY683" fmla="*/ 5408944 h 6858000"/>
              <a:gd name="connsiteX684" fmla="*/ 10956211 w 12192000"/>
              <a:gd name="connsiteY684" fmla="*/ 5561244 h 6858000"/>
              <a:gd name="connsiteX685" fmla="*/ 10951768 w 12192000"/>
              <a:gd name="connsiteY685" fmla="*/ 5563236 h 6858000"/>
              <a:gd name="connsiteX686" fmla="*/ 10883238 w 12192000"/>
              <a:gd name="connsiteY686" fmla="*/ 5411043 h 6858000"/>
              <a:gd name="connsiteX687" fmla="*/ 10887878 w 12192000"/>
              <a:gd name="connsiteY687" fmla="*/ 5408944 h 6858000"/>
              <a:gd name="connsiteX688" fmla="*/ 10829462 w 12192000"/>
              <a:gd name="connsiteY688" fmla="*/ 5399878 h 6858000"/>
              <a:gd name="connsiteX689" fmla="*/ 10907431 w 12192000"/>
              <a:gd name="connsiteY689" fmla="*/ 5562421 h 6858000"/>
              <a:gd name="connsiteX690" fmla="*/ 10829462 w 12192000"/>
              <a:gd name="connsiteY690" fmla="*/ 5399878 h 6858000"/>
              <a:gd name="connsiteX691" fmla="*/ 10788049 w 12192000"/>
              <a:gd name="connsiteY691" fmla="*/ 5380221 h 6858000"/>
              <a:gd name="connsiteX692" fmla="*/ 10827351 w 12192000"/>
              <a:gd name="connsiteY692" fmla="*/ 5450484 h 6858000"/>
              <a:gd name="connsiteX693" fmla="*/ 10897858 w 12192000"/>
              <a:gd name="connsiteY693" fmla="*/ 5598491 h 6858000"/>
              <a:gd name="connsiteX694" fmla="*/ 10860927 w 12192000"/>
              <a:gd name="connsiteY694" fmla="*/ 5545430 h 6858000"/>
              <a:gd name="connsiteX695" fmla="*/ 10812114 w 12192000"/>
              <a:gd name="connsiteY695" fmla="*/ 5435261 h 6858000"/>
              <a:gd name="connsiteX696" fmla="*/ 10794958 w 12192000"/>
              <a:gd name="connsiteY696" fmla="*/ 5399675 h 6858000"/>
              <a:gd name="connsiteX697" fmla="*/ 10788049 w 12192000"/>
              <a:gd name="connsiteY697" fmla="*/ 5380221 h 6858000"/>
              <a:gd name="connsiteX698" fmla="*/ 11854392 w 12192000"/>
              <a:gd name="connsiteY698" fmla="*/ 5274105 h 6858000"/>
              <a:gd name="connsiteX699" fmla="*/ 11874917 w 12192000"/>
              <a:gd name="connsiteY699" fmla="*/ 5316421 h 6858000"/>
              <a:gd name="connsiteX700" fmla="*/ 11943053 w 12192000"/>
              <a:gd name="connsiteY700" fmla="*/ 5498119 h 6858000"/>
              <a:gd name="connsiteX701" fmla="*/ 11943154 w 12192000"/>
              <a:gd name="connsiteY701" fmla="*/ 5506039 h 6858000"/>
              <a:gd name="connsiteX702" fmla="*/ 11848950 w 12192000"/>
              <a:gd name="connsiteY702" fmla="*/ 5276408 h 6858000"/>
              <a:gd name="connsiteX703" fmla="*/ 11854392 w 12192000"/>
              <a:gd name="connsiteY703" fmla="*/ 5274105 h 6858000"/>
              <a:gd name="connsiteX704" fmla="*/ 11901322 w 12192000"/>
              <a:gd name="connsiteY704" fmla="*/ 5272788 h 6858000"/>
              <a:gd name="connsiteX705" fmla="*/ 11916024 w 12192000"/>
              <a:gd name="connsiteY705" fmla="*/ 5300626 h 6858000"/>
              <a:gd name="connsiteX706" fmla="*/ 11988591 w 12192000"/>
              <a:gd name="connsiteY706" fmla="*/ 5507375 h 6858000"/>
              <a:gd name="connsiteX707" fmla="*/ 11901322 w 12192000"/>
              <a:gd name="connsiteY707" fmla="*/ 5272788 h 6858000"/>
              <a:gd name="connsiteX708" fmla="*/ 11811313 w 12192000"/>
              <a:gd name="connsiteY708" fmla="*/ 5263119 h 6858000"/>
              <a:gd name="connsiteX709" fmla="*/ 11838061 w 12192000"/>
              <a:gd name="connsiteY709" fmla="*/ 5303133 h 6858000"/>
              <a:gd name="connsiteX710" fmla="*/ 11882494 w 12192000"/>
              <a:gd name="connsiteY710" fmla="*/ 5425764 h 6858000"/>
              <a:gd name="connsiteX711" fmla="*/ 11926729 w 12192000"/>
              <a:gd name="connsiteY711" fmla="*/ 5522795 h 6858000"/>
              <a:gd name="connsiteX712" fmla="*/ 11931077 w 12192000"/>
              <a:gd name="connsiteY712" fmla="*/ 5531740 h 6858000"/>
              <a:gd name="connsiteX713" fmla="*/ 11903654 w 12192000"/>
              <a:gd name="connsiteY713" fmla="*/ 5495282 h 6858000"/>
              <a:gd name="connsiteX714" fmla="*/ 11861524 w 12192000"/>
              <a:gd name="connsiteY714" fmla="*/ 5388727 h 6858000"/>
              <a:gd name="connsiteX715" fmla="*/ 11814034 w 12192000"/>
              <a:gd name="connsiteY715" fmla="*/ 5271599 h 6858000"/>
              <a:gd name="connsiteX716" fmla="*/ 11811313 w 12192000"/>
              <a:gd name="connsiteY716" fmla="*/ 5263119 h 6858000"/>
              <a:gd name="connsiteX717" fmla="*/ 11181970 w 12192000"/>
              <a:gd name="connsiteY717" fmla="*/ 5185718 h 6858000"/>
              <a:gd name="connsiteX718" fmla="*/ 11190660 w 12192000"/>
              <a:gd name="connsiteY718" fmla="*/ 5198626 h 6858000"/>
              <a:gd name="connsiteX719" fmla="*/ 11197366 w 12192000"/>
              <a:gd name="connsiteY719" fmla="*/ 5212958 h 6858000"/>
              <a:gd name="connsiteX720" fmla="*/ 11257524 w 12192000"/>
              <a:gd name="connsiteY720" fmla="*/ 5380775 h 6858000"/>
              <a:gd name="connsiteX721" fmla="*/ 11267726 w 12192000"/>
              <a:gd name="connsiteY721" fmla="*/ 5408371 h 6858000"/>
              <a:gd name="connsiteX722" fmla="*/ 11264148 w 12192000"/>
              <a:gd name="connsiteY722" fmla="*/ 5410477 h 6858000"/>
              <a:gd name="connsiteX723" fmla="*/ 11181970 w 12192000"/>
              <a:gd name="connsiteY723" fmla="*/ 5185718 h 6858000"/>
              <a:gd name="connsiteX724" fmla="*/ 11135618 w 12192000"/>
              <a:gd name="connsiteY724" fmla="*/ 5183472 h 6858000"/>
              <a:gd name="connsiteX725" fmla="*/ 11156315 w 12192000"/>
              <a:gd name="connsiteY725" fmla="*/ 5227405 h 6858000"/>
              <a:gd name="connsiteX726" fmla="*/ 11223319 w 12192000"/>
              <a:gd name="connsiteY726" fmla="*/ 5409248 h 6858000"/>
              <a:gd name="connsiteX727" fmla="*/ 11223898 w 12192000"/>
              <a:gd name="connsiteY727" fmla="*/ 5417525 h 6858000"/>
              <a:gd name="connsiteX728" fmla="*/ 11204098 w 12192000"/>
              <a:gd name="connsiteY728" fmla="*/ 5384248 h 6858000"/>
              <a:gd name="connsiteX729" fmla="*/ 11155260 w 12192000"/>
              <a:gd name="connsiteY729" fmla="*/ 5250516 h 6858000"/>
              <a:gd name="connsiteX730" fmla="*/ 11130762 w 12192000"/>
              <a:gd name="connsiteY730" fmla="*/ 5186271 h 6858000"/>
              <a:gd name="connsiteX731" fmla="*/ 11135618 w 12192000"/>
              <a:gd name="connsiteY731" fmla="*/ 5183472 h 6858000"/>
              <a:gd name="connsiteX732" fmla="*/ 11098954 w 12192000"/>
              <a:gd name="connsiteY732" fmla="*/ 5180813 h 6858000"/>
              <a:gd name="connsiteX733" fmla="*/ 11111552 w 12192000"/>
              <a:gd name="connsiteY733" fmla="*/ 5194268 h 6858000"/>
              <a:gd name="connsiteX734" fmla="*/ 11139432 w 12192000"/>
              <a:gd name="connsiteY734" fmla="*/ 5268183 h 6858000"/>
              <a:gd name="connsiteX735" fmla="*/ 11203068 w 12192000"/>
              <a:gd name="connsiteY735" fmla="*/ 5429803 h 6858000"/>
              <a:gd name="connsiteX736" fmla="*/ 11204415 w 12192000"/>
              <a:gd name="connsiteY736" fmla="*/ 5435242 h 6858000"/>
              <a:gd name="connsiteX737" fmla="*/ 11200804 w 12192000"/>
              <a:gd name="connsiteY737" fmla="*/ 5437952 h 6858000"/>
              <a:gd name="connsiteX738" fmla="*/ 11178239 w 12192000"/>
              <a:gd name="connsiteY738" fmla="*/ 5394554 h 6858000"/>
              <a:gd name="connsiteX739" fmla="*/ 11125009 w 12192000"/>
              <a:gd name="connsiteY739" fmla="*/ 5247851 h 6858000"/>
              <a:gd name="connsiteX740" fmla="*/ 11098954 w 12192000"/>
              <a:gd name="connsiteY740" fmla="*/ 5180813 h 6858000"/>
              <a:gd name="connsiteX741" fmla="*/ 12159360 w 12192000"/>
              <a:gd name="connsiteY741" fmla="*/ 5066624 h 6858000"/>
              <a:gd name="connsiteX742" fmla="*/ 12191295 w 12192000"/>
              <a:gd name="connsiteY742" fmla="*/ 5121358 h 6858000"/>
              <a:gd name="connsiteX743" fmla="*/ 12192000 w 12192000"/>
              <a:gd name="connsiteY743" fmla="*/ 5123522 h 6858000"/>
              <a:gd name="connsiteX744" fmla="*/ 12192000 w 12192000"/>
              <a:gd name="connsiteY744" fmla="*/ 5142148 h 6858000"/>
              <a:gd name="connsiteX745" fmla="*/ 12160186 w 12192000"/>
              <a:gd name="connsiteY745" fmla="*/ 5073291 h 6858000"/>
              <a:gd name="connsiteX746" fmla="*/ 12159360 w 12192000"/>
              <a:gd name="connsiteY746" fmla="*/ 5066624 h 6858000"/>
              <a:gd name="connsiteX747" fmla="*/ 11441864 w 12192000"/>
              <a:gd name="connsiteY747" fmla="*/ 5002157 h 6858000"/>
              <a:gd name="connsiteX748" fmla="*/ 11462390 w 12192000"/>
              <a:gd name="connsiteY748" fmla="*/ 5044473 h 6858000"/>
              <a:gd name="connsiteX749" fmla="*/ 11530526 w 12192000"/>
              <a:gd name="connsiteY749" fmla="*/ 5226171 h 6858000"/>
              <a:gd name="connsiteX750" fmla="*/ 11530627 w 12192000"/>
              <a:gd name="connsiteY750" fmla="*/ 5234091 h 6858000"/>
              <a:gd name="connsiteX751" fmla="*/ 11436423 w 12192000"/>
              <a:gd name="connsiteY751" fmla="*/ 5004460 h 6858000"/>
              <a:gd name="connsiteX752" fmla="*/ 11441864 w 12192000"/>
              <a:gd name="connsiteY752" fmla="*/ 5002157 h 6858000"/>
              <a:gd name="connsiteX753" fmla="*/ 11488794 w 12192000"/>
              <a:gd name="connsiteY753" fmla="*/ 5000846 h 6858000"/>
              <a:gd name="connsiteX754" fmla="*/ 11503497 w 12192000"/>
              <a:gd name="connsiteY754" fmla="*/ 5028684 h 6858000"/>
              <a:gd name="connsiteX755" fmla="*/ 11576064 w 12192000"/>
              <a:gd name="connsiteY755" fmla="*/ 5235433 h 6858000"/>
              <a:gd name="connsiteX756" fmla="*/ 11488794 w 12192000"/>
              <a:gd name="connsiteY756" fmla="*/ 5000846 h 6858000"/>
              <a:gd name="connsiteX757" fmla="*/ 11398780 w 12192000"/>
              <a:gd name="connsiteY757" fmla="*/ 4991170 h 6858000"/>
              <a:gd name="connsiteX758" fmla="*/ 11425528 w 12192000"/>
              <a:gd name="connsiteY758" fmla="*/ 5031184 h 6858000"/>
              <a:gd name="connsiteX759" fmla="*/ 11469960 w 12192000"/>
              <a:gd name="connsiteY759" fmla="*/ 5153815 h 6858000"/>
              <a:gd name="connsiteX760" fmla="*/ 11514195 w 12192000"/>
              <a:gd name="connsiteY760" fmla="*/ 5250847 h 6858000"/>
              <a:gd name="connsiteX761" fmla="*/ 11518543 w 12192000"/>
              <a:gd name="connsiteY761" fmla="*/ 5259792 h 6858000"/>
              <a:gd name="connsiteX762" fmla="*/ 11491121 w 12192000"/>
              <a:gd name="connsiteY762" fmla="*/ 5223334 h 6858000"/>
              <a:gd name="connsiteX763" fmla="*/ 11448990 w 12192000"/>
              <a:gd name="connsiteY763" fmla="*/ 5116778 h 6858000"/>
              <a:gd name="connsiteX764" fmla="*/ 11401500 w 12192000"/>
              <a:gd name="connsiteY764" fmla="*/ 4999650 h 6858000"/>
              <a:gd name="connsiteX765" fmla="*/ 11398780 w 12192000"/>
              <a:gd name="connsiteY765" fmla="*/ 4991170 h 6858000"/>
              <a:gd name="connsiteX766" fmla="*/ 11791874 w 12192000"/>
              <a:gd name="connsiteY766" fmla="*/ 4813677 h 6858000"/>
              <a:gd name="connsiteX767" fmla="*/ 11810423 w 12192000"/>
              <a:gd name="connsiteY767" fmla="*/ 4853794 h 6858000"/>
              <a:gd name="connsiteX768" fmla="*/ 11868656 w 12192000"/>
              <a:gd name="connsiteY768" fmla="*/ 5021629 h 6858000"/>
              <a:gd name="connsiteX769" fmla="*/ 11869724 w 12192000"/>
              <a:gd name="connsiteY769" fmla="*/ 5029193 h 6858000"/>
              <a:gd name="connsiteX770" fmla="*/ 11840559 w 12192000"/>
              <a:gd name="connsiteY770" fmla="*/ 4973174 h 6858000"/>
              <a:gd name="connsiteX771" fmla="*/ 11803202 w 12192000"/>
              <a:gd name="connsiteY771" fmla="*/ 4858666 h 6858000"/>
              <a:gd name="connsiteX772" fmla="*/ 11787158 w 12192000"/>
              <a:gd name="connsiteY772" fmla="*/ 4816432 h 6858000"/>
              <a:gd name="connsiteX773" fmla="*/ 11791874 w 12192000"/>
              <a:gd name="connsiteY773" fmla="*/ 4813677 h 6858000"/>
              <a:gd name="connsiteX774" fmla="*/ 11833198 w 12192000"/>
              <a:gd name="connsiteY774" fmla="*/ 4809950 h 6858000"/>
              <a:gd name="connsiteX775" fmla="*/ 11860812 w 12192000"/>
              <a:gd name="connsiteY775" fmla="*/ 4869500 h 6858000"/>
              <a:gd name="connsiteX776" fmla="*/ 11909840 w 12192000"/>
              <a:gd name="connsiteY776" fmla="*/ 5011407 h 6858000"/>
              <a:gd name="connsiteX777" fmla="*/ 11914251 w 12192000"/>
              <a:gd name="connsiteY777" fmla="*/ 5025726 h 6858000"/>
              <a:gd name="connsiteX778" fmla="*/ 11833198 w 12192000"/>
              <a:gd name="connsiteY778" fmla="*/ 4809950 h 6858000"/>
              <a:gd name="connsiteX779" fmla="*/ 11746826 w 12192000"/>
              <a:gd name="connsiteY779" fmla="*/ 4794682 h 6858000"/>
              <a:gd name="connsiteX780" fmla="*/ 11778761 w 12192000"/>
              <a:gd name="connsiteY780" fmla="*/ 4849417 h 6858000"/>
              <a:gd name="connsiteX781" fmla="*/ 11814828 w 12192000"/>
              <a:gd name="connsiteY781" fmla="*/ 4960209 h 6858000"/>
              <a:gd name="connsiteX782" fmla="*/ 11843248 w 12192000"/>
              <a:gd name="connsiteY782" fmla="*/ 5029689 h 6858000"/>
              <a:gd name="connsiteX783" fmla="*/ 11850432 w 12192000"/>
              <a:gd name="connsiteY783" fmla="*/ 5047183 h 6858000"/>
              <a:gd name="connsiteX784" fmla="*/ 11821052 w 12192000"/>
              <a:gd name="connsiteY784" fmla="*/ 4997118 h 6858000"/>
              <a:gd name="connsiteX785" fmla="*/ 11797348 w 12192000"/>
              <a:gd name="connsiteY785" fmla="*/ 4925869 h 6858000"/>
              <a:gd name="connsiteX786" fmla="*/ 11747652 w 12192000"/>
              <a:gd name="connsiteY786" fmla="*/ 4801349 h 6858000"/>
              <a:gd name="connsiteX787" fmla="*/ 11746826 w 12192000"/>
              <a:gd name="connsiteY787" fmla="*/ 4794682 h 6858000"/>
              <a:gd name="connsiteX788" fmla="*/ 12156397 w 12192000"/>
              <a:gd name="connsiteY788" fmla="*/ 4633984 h 6858000"/>
              <a:gd name="connsiteX789" fmla="*/ 12191974 w 12192000"/>
              <a:gd name="connsiteY789" fmla="*/ 4700624 h 6858000"/>
              <a:gd name="connsiteX790" fmla="*/ 12191974 w 12192000"/>
              <a:gd name="connsiteY790" fmla="*/ 4700672 h 6858000"/>
              <a:gd name="connsiteX791" fmla="*/ 12192000 w 12192000"/>
              <a:gd name="connsiteY791" fmla="*/ 4700672 h 6858000"/>
              <a:gd name="connsiteX792" fmla="*/ 12192000 w 12192000"/>
              <a:gd name="connsiteY792" fmla="*/ 4713185 h 6858000"/>
              <a:gd name="connsiteX793" fmla="*/ 12156397 w 12192000"/>
              <a:gd name="connsiteY793" fmla="*/ 4633984 h 6858000"/>
              <a:gd name="connsiteX794" fmla="*/ 12103911 w 12192000"/>
              <a:gd name="connsiteY794" fmla="*/ 4626242 h 6858000"/>
              <a:gd name="connsiteX795" fmla="*/ 12181652 w 12192000"/>
              <a:gd name="connsiteY795" fmla="*/ 4788588 h 6858000"/>
              <a:gd name="connsiteX796" fmla="*/ 12103911 w 12192000"/>
              <a:gd name="connsiteY796" fmla="*/ 4626242 h 6858000"/>
              <a:gd name="connsiteX797" fmla="*/ 12045723 w 12192000"/>
              <a:gd name="connsiteY797" fmla="*/ 4620586 h 6858000"/>
              <a:gd name="connsiteX798" fmla="*/ 12066058 w 12192000"/>
              <a:gd name="connsiteY798" fmla="*/ 4663304 h 6858000"/>
              <a:gd name="connsiteX799" fmla="*/ 12113465 w 12192000"/>
              <a:gd name="connsiteY799" fmla="*/ 4774293 h 6858000"/>
              <a:gd name="connsiteX800" fmla="*/ 12160510 w 12192000"/>
              <a:gd name="connsiteY800" fmla="*/ 4847216 h 6858000"/>
              <a:gd name="connsiteX801" fmla="*/ 12192000 w 12192000"/>
              <a:gd name="connsiteY801" fmla="*/ 4871421 h 6858000"/>
              <a:gd name="connsiteX802" fmla="*/ 12192000 w 12192000"/>
              <a:gd name="connsiteY802" fmla="*/ 5007061 h 6858000"/>
              <a:gd name="connsiteX803" fmla="*/ 12176395 w 12192000"/>
              <a:gd name="connsiteY803" fmla="*/ 5007710 h 6858000"/>
              <a:gd name="connsiteX804" fmla="*/ 12128772 w 12192000"/>
              <a:gd name="connsiteY804" fmla="*/ 5029982 h 6858000"/>
              <a:gd name="connsiteX805" fmla="*/ 12082509 w 12192000"/>
              <a:gd name="connsiteY805" fmla="*/ 5109138 h 6858000"/>
              <a:gd name="connsiteX806" fmla="*/ 12061500 w 12192000"/>
              <a:gd name="connsiteY806" fmla="*/ 5236088 h 6858000"/>
              <a:gd name="connsiteX807" fmla="*/ 12050675 w 12192000"/>
              <a:gd name="connsiteY807" fmla="*/ 5408180 h 6858000"/>
              <a:gd name="connsiteX808" fmla="*/ 12033652 w 12192000"/>
              <a:gd name="connsiteY808" fmla="*/ 5501523 h 6858000"/>
              <a:gd name="connsiteX809" fmla="*/ 12018333 w 12192000"/>
              <a:gd name="connsiteY809" fmla="*/ 5523769 h 6858000"/>
              <a:gd name="connsiteX810" fmla="*/ 12010241 w 12192000"/>
              <a:gd name="connsiteY810" fmla="*/ 5511993 h 6858000"/>
              <a:gd name="connsiteX811" fmla="*/ 11989328 w 12192000"/>
              <a:gd name="connsiteY811" fmla="*/ 5460650 h 6858000"/>
              <a:gd name="connsiteX812" fmla="*/ 11939169 w 12192000"/>
              <a:gd name="connsiteY812" fmla="*/ 5314596 h 6858000"/>
              <a:gd name="connsiteX813" fmla="*/ 11897368 w 12192000"/>
              <a:gd name="connsiteY813" fmla="*/ 5229454 h 6858000"/>
              <a:gd name="connsiteX814" fmla="*/ 11794888 w 12192000"/>
              <a:gd name="connsiteY814" fmla="*/ 5206921 h 6858000"/>
              <a:gd name="connsiteX815" fmla="*/ 11745567 w 12192000"/>
              <a:gd name="connsiteY815" fmla="*/ 5270721 h 6858000"/>
              <a:gd name="connsiteX816" fmla="*/ 11714337 w 12192000"/>
              <a:gd name="connsiteY816" fmla="*/ 5475956 h 6858000"/>
              <a:gd name="connsiteX817" fmla="*/ 11709329 w 12192000"/>
              <a:gd name="connsiteY817" fmla="*/ 5646349 h 6858000"/>
              <a:gd name="connsiteX818" fmla="*/ 11702571 w 12192000"/>
              <a:gd name="connsiteY818" fmla="*/ 5686808 h 6858000"/>
              <a:gd name="connsiteX819" fmla="*/ 11693940 w 12192000"/>
              <a:gd name="connsiteY819" fmla="*/ 5672354 h 6858000"/>
              <a:gd name="connsiteX820" fmla="*/ 11661998 w 12192000"/>
              <a:gd name="connsiteY820" fmla="*/ 5582854 h 6858000"/>
              <a:gd name="connsiteX821" fmla="*/ 11612913 w 12192000"/>
              <a:gd name="connsiteY821" fmla="*/ 5453353 h 6858000"/>
              <a:gd name="connsiteX822" fmla="*/ 11580360 w 12192000"/>
              <a:gd name="connsiteY822" fmla="*/ 5404128 h 6858000"/>
              <a:gd name="connsiteX823" fmla="*/ 11541624 w 12192000"/>
              <a:gd name="connsiteY823" fmla="*/ 5388638 h 6858000"/>
              <a:gd name="connsiteX824" fmla="*/ 11453999 w 12192000"/>
              <a:gd name="connsiteY824" fmla="*/ 5451883 h 6858000"/>
              <a:gd name="connsiteX825" fmla="*/ 11436569 w 12192000"/>
              <a:gd name="connsiteY825" fmla="*/ 5516530 h 6858000"/>
              <a:gd name="connsiteX826" fmla="*/ 11428547 w 12192000"/>
              <a:gd name="connsiteY826" fmla="*/ 5678729 h 6858000"/>
              <a:gd name="connsiteX827" fmla="*/ 11421237 w 12192000"/>
              <a:gd name="connsiteY827" fmla="*/ 5836971 h 6858000"/>
              <a:gd name="connsiteX828" fmla="*/ 11413030 w 12192000"/>
              <a:gd name="connsiteY828" fmla="*/ 5870350 h 6858000"/>
              <a:gd name="connsiteX829" fmla="*/ 11398633 w 12192000"/>
              <a:gd name="connsiteY829" fmla="*/ 5851177 h 6858000"/>
              <a:gd name="connsiteX830" fmla="*/ 11345944 w 12192000"/>
              <a:gd name="connsiteY830" fmla="*/ 5738298 h 6858000"/>
              <a:gd name="connsiteX831" fmla="*/ 11287464 w 12192000"/>
              <a:gd name="connsiteY831" fmla="*/ 5628371 h 6858000"/>
              <a:gd name="connsiteX832" fmla="*/ 11183394 w 12192000"/>
              <a:gd name="connsiteY832" fmla="*/ 5609700 h 6858000"/>
              <a:gd name="connsiteX833" fmla="*/ 11138154 w 12192000"/>
              <a:gd name="connsiteY833" fmla="*/ 5667889 h 6858000"/>
              <a:gd name="connsiteX834" fmla="*/ 11117006 w 12192000"/>
              <a:gd name="connsiteY834" fmla="*/ 5770532 h 6858000"/>
              <a:gd name="connsiteX835" fmla="*/ 11102774 w 12192000"/>
              <a:gd name="connsiteY835" fmla="*/ 5942375 h 6858000"/>
              <a:gd name="connsiteX836" fmla="*/ 11083546 w 12192000"/>
              <a:gd name="connsiteY836" fmla="*/ 6057487 h 6858000"/>
              <a:gd name="connsiteX837" fmla="*/ 11074716 w 12192000"/>
              <a:gd name="connsiteY837" fmla="*/ 6079504 h 6858000"/>
              <a:gd name="connsiteX838" fmla="*/ 11069129 w 12192000"/>
              <a:gd name="connsiteY838" fmla="*/ 6069135 h 6858000"/>
              <a:gd name="connsiteX839" fmla="*/ 11012714 w 12192000"/>
              <a:gd name="connsiteY839" fmla="*/ 5906458 h 6858000"/>
              <a:gd name="connsiteX840" fmla="*/ 10966934 w 12192000"/>
              <a:gd name="connsiteY840" fmla="*/ 5810272 h 6858000"/>
              <a:gd name="connsiteX841" fmla="*/ 10871034 w 12192000"/>
              <a:gd name="connsiteY841" fmla="*/ 5790819 h 6858000"/>
              <a:gd name="connsiteX842" fmla="*/ 10815865 w 12192000"/>
              <a:gd name="connsiteY842" fmla="*/ 5858200 h 6858000"/>
              <a:gd name="connsiteX843" fmla="*/ 10792276 w 12192000"/>
              <a:gd name="connsiteY843" fmla="*/ 5960264 h 6858000"/>
              <a:gd name="connsiteX844" fmla="*/ 10777312 w 12192000"/>
              <a:gd name="connsiteY844" fmla="*/ 6157865 h 6858000"/>
              <a:gd name="connsiteX845" fmla="*/ 10759660 w 12192000"/>
              <a:gd name="connsiteY845" fmla="*/ 6271145 h 6858000"/>
              <a:gd name="connsiteX846" fmla="*/ 10743642 w 12192000"/>
              <a:gd name="connsiteY846" fmla="*/ 6296540 h 6858000"/>
              <a:gd name="connsiteX847" fmla="*/ 10723282 w 12192000"/>
              <a:gd name="connsiteY847" fmla="*/ 6255623 h 6858000"/>
              <a:gd name="connsiteX848" fmla="*/ 10665533 w 12192000"/>
              <a:gd name="connsiteY848" fmla="*/ 6091279 h 6858000"/>
              <a:gd name="connsiteX849" fmla="*/ 10622581 w 12192000"/>
              <a:gd name="connsiteY849" fmla="*/ 6002320 h 6858000"/>
              <a:gd name="connsiteX850" fmla="*/ 10518461 w 12192000"/>
              <a:gd name="connsiteY850" fmla="*/ 5980277 h 6858000"/>
              <a:gd name="connsiteX851" fmla="*/ 10469980 w 12192000"/>
              <a:gd name="connsiteY851" fmla="*/ 6044827 h 6858000"/>
              <a:gd name="connsiteX852" fmla="*/ 10437174 w 12192000"/>
              <a:gd name="connsiteY852" fmla="*/ 6281775 h 6858000"/>
              <a:gd name="connsiteX853" fmla="*/ 10433130 w 12192000"/>
              <a:gd name="connsiteY853" fmla="*/ 6416486 h 6858000"/>
              <a:gd name="connsiteX854" fmla="*/ 10426558 w 12192000"/>
              <a:gd name="connsiteY854" fmla="*/ 6457385 h 6858000"/>
              <a:gd name="connsiteX855" fmla="*/ 10418987 w 12192000"/>
              <a:gd name="connsiteY855" fmla="*/ 6444712 h 6858000"/>
              <a:gd name="connsiteX856" fmla="*/ 10386512 w 12192000"/>
              <a:gd name="connsiteY856" fmla="*/ 6353354 h 6858000"/>
              <a:gd name="connsiteX857" fmla="*/ 10337032 w 12192000"/>
              <a:gd name="connsiteY857" fmla="*/ 6221945 h 6858000"/>
              <a:gd name="connsiteX858" fmla="*/ 10300724 w 12192000"/>
              <a:gd name="connsiteY858" fmla="*/ 6170512 h 6858000"/>
              <a:gd name="connsiteX859" fmla="*/ 10270060 w 12192000"/>
              <a:gd name="connsiteY859" fmla="*/ 6158763 h 6858000"/>
              <a:gd name="connsiteX860" fmla="*/ 10178920 w 12192000"/>
              <a:gd name="connsiteY860" fmla="*/ 6220183 h 6858000"/>
              <a:gd name="connsiteX861" fmla="*/ 10160187 w 12192000"/>
              <a:gd name="connsiteY861" fmla="*/ 6286584 h 6858000"/>
              <a:gd name="connsiteX862" fmla="*/ 10152909 w 12192000"/>
              <a:gd name="connsiteY862" fmla="*/ 6386301 h 6858000"/>
              <a:gd name="connsiteX863" fmla="*/ 10145682 w 12192000"/>
              <a:gd name="connsiteY863" fmla="*/ 6481692 h 6858000"/>
              <a:gd name="connsiteX864" fmla="*/ 10125855 w 12192000"/>
              <a:gd name="connsiteY864" fmla="*/ 6632733 h 6858000"/>
              <a:gd name="connsiteX865" fmla="*/ 10117001 w 12192000"/>
              <a:gd name="connsiteY865" fmla="*/ 6658052 h 6858000"/>
              <a:gd name="connsiteX866" fmla="*/ 10108362 w 12192000"/>
              <a:gd name="connsiteY866" fmla="*/ 6647696 h 6858000"/>
              <a:gd name="connsiteX867" fmla="*/ 10065220 w 12192000"/>
              <a:gd name="connsiteY867" fmla="*/ 6563386 h 6858000"/>
              <a:gd name="connsiteX868" fmla="*/ 10017431 w 12192000"/>
              <a:gd name="connsiteY868" fmla="*/ 6458987 h 6858000"/>
              <a:gd name="connsiteX869" fmla="*/ 9990308 w 12192000"/>
              <a:gd name="connsiteY869" fmla="*/ 6415252 h 6858000"/>
              <a:gd name="connsiteX870" fmla="*/ 9887542 w 12192000"/>
              <a:gd name="connsiteY870" fmla="*/ 6397548 h 6858000"/>
              <a:gd name="connsiteX871" fmla="*/ 9841355 w 12192000"/>
              <a:gd name="connsiteY871" fmla="*/ 6457365 h 6858000"/>
              <a:gd name="connsiteX872" fmla="*/ 9820531 w 12192000"/>
              <a:gd name="connsiteY872" fmla="*/ 6560091 h 6858000"/>
              <a:gd name="connsiteX873" fmla="*/ 9806560 w 12192000"/>
              <a:gd name="connsiteY873" fmla="*/ 6729962 h 6858000"/>
              <a:gd name="connsiteX874" fmla="*/ 9786218 w 12192000"/>
              <a:gd name="connsiteY874" fmla="*/ 6848878 h 6858000"/>
              <a:gd name="connsiteX875" fmla="*/ 9782328 w 12192000"/>
              <a:gd name="connsiteY875" fmla="*/ 6857988 h 6858000"/>
              <a:gd name="connsiteX876" fmla="*/ 9822565 w 12192000"/>
              <a:gd name="connsiteY876" fmla="*/ 6857988 h 6858000"/>
              <a:gd name="connsiteX877" fmla="*/ 9834153 w 12192000"/>
              <a:gd name="connsiteY877" fmla="*/ 6795040 h 6858000"/>
              <a:gd name="connsiteX878" fmla="*/ 9858156 w 12192000"/>
              <a:gd name="connsiteY878" fmla="*/ 6560333 h 6858000"/>
              <a:gd name="connsiteX879" fmla="*/ 9875496 w 12192000"/>
              <a:gd name="connsiteY879" fmla="*/ 6477124 h 6858000"/>
              <a:gd name="connsiteX880" fmla="*/ 9889672 w 12192000"/>
              <a:gd name="connsiteY880" fmla="*/ 6456169 h 6858000"/>
              <a:gd name="connsiteX881" fmla="*/ 9930862 w 12192000"/>
              <a:gd name="connsiteY881" fmla="*/ 6555727 h 6858000"/>
              <a:gd name="connsiteX882" fmla="*/ 10003778 w 12192000"/>
              <a:gd name="connsiteY882" fmla="*/ 6681800 h 6858000"/>
              <a:gd name="connsiteX883" fmla="*/ 10087494 w 12192000"/>
              <a:gd name="connsiteY883" fmla="*/ 6712373 h 6858000"/>
              <a:gd name="connsiteX884" fmla="*/ 10116708 w 12192000"/>
              <a:gd name="connsiteY884" fmla="*/ 6707048 h 6858000"/>
              <a:gd name="connsiteX885" fmla="*/ 10162825 w 12192000"/>
              <a:gd name="connsiteY885" fmla="*/ 6663593 h 6858000"/>
              <a:gd name="connsiteX886" fmla="*/ 10165628 w 12192000"/>
              <a:gd name="connsiteY886" fmla="*/ 6650373 h 6858000"/>
              <a:gd name="connsiteX887" fmla="*/ 10176180 w 12192000"/>
              <a:gd name="connsiteY887" fmla="*/ 6615226 h 6858000"/>
              <a:gd name="connsiteX888" fmla="*/ 10199935 w 12192000"/>
              <a:gd name="connsiteY888" fmla="*/ 6368546 h 6858000"/>
              <a:gd name="connsiteX889" fmla="*/ 10207982 w 12192000"/>
              <a:gd name="connsiteY889" fmla="*/ 6295662 h 6858000"/>
              <a:gd name="connsiteX890" fmla="*/ 10220523 w 12192000"/>
              <a:gd name="connsiteY890" fmla="*/ 6249051 h 6858000"/>
              <a:gd name="connsiteX891" fmla="*/ 10229416 w 12192000"/>
              <a:gd name="connsiteY891" fmla="*/ 6263925 h 6858000"/>
              <a:gd name="connsiteX892" fmla="*/ 10289651 w 12192000"/>
              <a:gd name="connsiteY892" fmla="*/ 6433598 h 6858000"/>
              <a:gd name="connsiteX893" fmla="*/ 10334522 w 12192000"/>
              <a:gd name="connsiteY893" fmla="*/ 6507100 h 6858000"/>
              <a:gd name="connsiteX894" fmla="*/ 10390758 w 12192000"/>
              <a:gd name="connsiteY894" fmla="*/ 6526203 h 6858000"/>
              <a:gd name="connsiteX895" fmla="*/ 10433607 w 12192000"/>
              <a:gd name="connsiteY895" fmla="*/ 6518703 h 6858000"/>
              <a:gd name="connsiteX896" fmla="*/ 10477315 w 12192000"/>
              <a:gd name="connsiteY896" fmla="*/ 6472817 h 6858000"/>
              <a:gd name="connsiteX897" fmla="*/ 10481949 w 12192000"/>
              <a:gd name="connsiteY897" fmla="*/ 6423599 h 6858000"/>
              <a:gd name="connsiteX898" fmla="*/ 10477798 w 12192000"/>
              <a:gd name="connsiteY898" fmla="*/ 6290910 h 6858000"/>
              <a:gd name="connsiteX899" fmla="*/ 10498235 w 12192000"/>
              <a:gd name="connsiteY899" fmla="*/ 6090567 h 6858000"/>
              <a:gd name="connsiteX900" fmla="*/ 10508856 w 12192000"/>
              <a:gd name="connsiteY900" fmla="*/ 6058664 h 6858000"/>
              <a:gd name="connsiteX901" fmla="*/ 10517285 w 12192000"/>
              <a:gd name="connsiteY901" fmla="*/ 6046062 h 6858000"/>
              <a:gd name="connsiteX902" fmla="*/ 10537251 w 12192000"/>
              <a:gd name="connsiteY902" fmla="*/ 6085471 h 6858000"/>
              <a:gd name="connsiteX903" fmla="*/ 10586025 w 12192000"/>
              <a:gd name="connsiteY903" fmla="*/ 6219273 h 6858000"/>
              <a:gd name="connsiteX904" fmla="*/ 10618126 w 12192000"/>
              <a:gd name="connsiteY904" fmla="*/ 6289179 h 6858000"/>
              <a:gd name="connsiteX905" fmla="*/ 10727858 w 12192000"/>
              <a:gd name="connsiteY905" fmla="*/ 6337998 h 6858000"/>
              <a:gd name="connsiteX906" fmla="*/ 10785881 w 12192000"/>
              <a:gd name="connsiteY906" fmla="*/ 6294771 h 6858000"/>
              <a:gd name="connsiteX907" fmla="*/ 10800202 w 12192000"/>
              <a:gd name="connsiteY907" fmla="*/ 6253886 h 6858000"/>
              <a:gd name="connsiteX908" fmla="*/ 10811409 w 12192000"/>
              <a:gd name="connsiteY908" fmla="*/ 6161485 h 6858000"/>
              <a:gd name="connsiteX909" fmla="*/ 10832150 w 12192000"/>
              <a:gd name="connsiteY909" fmla="*/ 5962427 h 6858000"/>
              <a:gd name="connsiteX910" fmla="*/ 10857043 w 12192000"/>
              <a:gd name="connsiteY910" fmla="*/ 5872921 h 6858000"/>
              <a:gd name="connsiteX911" fmla="*/ 10865650 w 12192000"/>
              <a:gd name="connsiteY911" fmla="*/ 5856915 h 6858000"/>
              <a:gd name="connsiteX912" fmla="*/ 10870538 w 12192000"/>
              <a:gd name="connsiteY912" fmla="*/ 5857271 h 6858000"/>
              <a:gd name="connsiteX913" fmla="*/ 10892525 w 12192000"/>
              <a:gd name="connsiteY913" fmla="*/ 5907667 h 6858000"/>
              <a:gd name="connsiteX914" fmla="*/ 10929100 w 12192000"/>
              <a:gd name="connsiteY914" fmla="*/ 6020609 h 6858000"/>
              <a:gd name="connsiteX915" fmla="*/ 10966960 w 12192000"/>
              <a:gd name="connsiteY915" fmla="*/ 6103105 h 6858000"/>
              <a:gd name="connsiteX916" fmla="*/ 11035662 w 12192000"/>
              <a:gd name="connsiteY916" fmla="*/ 6134347 h 6858000"/>
              <a:gd name="connsiteX917" fmla="*/ 11061075 w 12192000"/>
              <a:gd name="connsiteY917" fmla="*/ 6130314 h 6858000"/>
              <a:gd name="connsiteX918" fmla="*/ 11116231 w 12192000"/>
              <a:gd name="connsiteY918" fmla="*/ 6080688 h 6858000"/>
              <a:gd name="connsiteX919" fmla="*/ 11130647 w 12192000"/>
              <a:gd name="connsiteY919" fmla="*/ 6004902 h 6858000"/>
              <a:gd name="connsiteX920" fmla="*/ 11148935 w 12192000"/>
              <a:gd name="connsiteY920" fmla="*/ 5821443 h 6858000"/>
              <a:gd name="connsiteX921" fmla="*/ 11165246 w 12192000"/>
              <a:gd name="connsiteY921" fmla="*/ 5709728 h 6858000"/>
              <a:gd name="connsiteX922" fmla="*/ 11183986 w 12192000"/>
              <a:gd name="connsiteY922" fmla="*/ 5666839 h 6858000"/>
              <a:gd name="connsiteX923" fmla="*/ 11203360 w 12192000"/>
              <a:gd name="connsiteY923" fmla="*/ 5707324 h 6858000"/>
              <a:gd name="connsiteX924" fmla="*/ 11251542 w 12192000"/>
              <a:gd name="connsiteY924" fmla="*/ 5820133 h 6858000"/>
              <a:gd name="connsiteX925" fmla="*/ 11298975 w 12192000"/>
              <a:gd name="connsiteY925" fmla="*/ 5892793 h 6858000"/>
              <a:gd name="connsiteX926" fmla="*/ 11382443 w 12192000"/>
              <a:gd name="connsiteY926" fmla="*/ 5924417 h 6858000"/>
              <a:gd name="connsiteX927" fmla="*/ 11413622 w 12192000"/>
              <a:gd name="connsiteY927" fmla="*/ 5918883 h 6858000"/>
              <a:gd name="connsiteX928" fmla="*/ 11459332 w 12192000"/>
              <a:gd name="connsiteY928" fmla="*/ 5874880 h 6858000"/>
              <a:gd name="connsiteX929" fmla="*/ 11468962 w 12192000"/>
              <a:gd name="connsiteY929" fmla="*/ 5820323 h 6858000"/>
              <a:gd name="connsiteX930" fmla="*/ 11474842 w 12192000"/>
              <a:gd name="connsiteY930" fmla="*/ 5671846 h 6858000"/>
              <a:gd name="connsiteX931" fmla="*/ 11491223 w 12192000"/>
              <a:gd name="connsiteY931" fmla="*/ 5498520 h 6858000"/>
              <a:gd name="connsiteX932" fmla="*/ 11497859 w 12192000"/>
              <a:gd name="connsiteY932" fmla="*/ 5475307 h 6858000"/>
              <a:gd name="connsiteX933" fmla="*/ 11503682 w 12192000"/>
              <a:gd name="connsiteY933" fmla="*/ 5486039 h 6858000"/>
              <a:gd name="connsiteX934" fmla="*/ 11565709 w 12192000"/>
              <a:gd name="connsiteY934" fmla="*/ 5661566 h 6858000"/>
              <a:gd name="connsiteX935" fmla="*/ 11602431 w 12192000"/>
              <a:gd name="connsiteY935" fmla="*/ 5726777 h 6858000"/>
              <a:gd name="connsiteX936" fmla="*/ 11669371 w 12192000"/>
              <a:gd name="connsiteY936" fmla="*/ 5753171 h 6858000"/>
              <a:gd name="connsiteX937" fmla="*/ 11706418 w 12192000"/>
              <a:gd name="connsiteY937" fmla="*/ 5746740 h 6858000"/>
              <a:gd name="connsiteX938" fmla="*/ 11752090 w 12192000"/>
              <a:gd name="connsiteY938" fmla="*/ 5700326 h 6858000"/>
              <a:gd name="connsiteX939" fmla="*/ 11756831 w 12192000"/>
              <a:gd name="connsiteY939" fmla="*/ 5653105 h 6858000"/>
              <a:gd name="connsiteX940" fmla="*/ 11754447 w 12192000"/>
              <a:gd name="connsiteY940" fmla="*/ 5567936 h 6858000"/>
              <a:gd name="connsiteX941" fmla="*/ 11767141 w 12192000"/>
              <a:gd name="connsiteY941" fmla="*/ 5343102 h 6858000"/>
              <a:gd name="connsiteX942" fmla="*/ 11791728 w 12192000"/>
              <a:gd name="connsiteY942" fmla="*/ 5272304 h 6858000"/>
              <a:gd name="connsiteX943" fmla="*/ 11812298 w 12192000"/>
              <a:gd name="connsiteY943" fmla="*/ 5312884 h 6858000"/>
              <a:gd name="connsiteX944" fmla="*/ 11860633 w 12192000"/>
              <a:gd name="connsiteY944" fmla="*/ 5446846 h 6858000"/>
              <a:gd name="connsiteX945" fmla="*/ 11897597 w 12192000"/>
              <a:gd name="connsiteY945" fmla="*/ 5525467 h 6858000"/>
              <a:gd name="connsiteX946" fmla="*/ 11993154 w 12192000"/>
              <a:gd name="connsiteY946" fmla="*/ 5567307 h 6858000"/>
              <a:gd name="connsiteX947" fmla="*/ 12000865 w 12192000"/>
              <a:gd name="connsiteY947" fmla="*/ 5565513 h 6858000"/>
              <a:gd name="connsiteX948" fmla="*/ 12064342 w 12192000"/>
              <a:gd name="connsiteY948" fmla="*/ 5515187 h 6858000"/>
              <a:gd name="connsiteX949" fmla="*/ 12079038 w 12192000"/>
              <a:gd name="connsiteY949" fmla="*/ 5459963 h 6858000"/>
              <a:gd name="connsiteX950" fmla="*/ 12097802 w 12192000"/>
              <a:gd name="connsiteY950" fmla="*/ 5254728 h 6858000"/>
              <a:gd name="connsiteX951" fmla="*/ 12130507 w 12192000"/>
              <a:gd name="connsiteY951" fmla="*/ 5104151 h 6858000"/>
              <a:gd name="connsiteX952" fmla="*/ 12143411 w 12192000"/>
              <a:gd name="connsiteY952" fmla="*/ 5084939 h 6858000"/>
              <a:gd name="connsiteX953" fmla="*/ 12178677 w 12192000"/>
              <a:gd name="connsiteY953" fmla="*/ 5166888 h 6858000"/>
              <a:gd name="connsiteX954" fmla="*/ 12192000 w 12192000"/>
              <a:gd name="connsiteY954" fmla="*/ 5210757 h 6858000"/>
              <a:gd name="connsiteX955" fmla="*/ 12192000 w 12192000"/>
              <a:gd name="connsiteY955" fmla="*/ 5512770 h 6858000"/>
              <a:gd name="connsiteX956" fmla="*/ 12179700 w 12192000"/>
              <a:gd name="connsiteY956" fmla="*/ 5521714 h 6858000"/>
              <a:gd name="connsiteX957" fmla="*/ 12133424 w 12192000"/>
              <a:gd name="connsiteY957" fmla="*/ 5600870 h 6858000"/>
              <a:gd name="connsiteX958" fmla="*/ 12112416 w 12192000"/>
              <a:gd name="connsiteY958" fmla="*/ 5727820 h 6858000"/>
              <a:gd name="connsiteX959" fmla="*/ 12101585 w 12192000"/>
              <a:gd name="connsiteY959" fmla="*/ 5899912 h 6858000"/>
              <a:gd name="connsiteX960" fmla="*/ 12084562 w 12192000"/>
              <a:gd name="connsiteY960" fmla="*/ 5993255 h 6858000"/>
              <a:gd name="connsiteX961" fmla="*/ 12069243 w 12192000"/>
              <a:gd name="connsiteY961" fmla="*/ 6015501 h 6858000"/>
              <a:gd name="connsiteX962" fmla="*/ 12061151 w 12192000"/>
              <a:gd name="connsiteY962" fmla="*/ 6003726 h 6858000"/>
              <a:gd name="connsiteX963" fmla="*/ 12040238 w 12192000"/>
              <a:gd name="connsiteY963" fmla="*/ 5952382 h 6858000"/>
              <a:gd name="connsiteX964" fmla="*/ 11990078 w 12192000"/>
              <a:gd name="connsiteY964" fmla="*/ 5806328 h 6858000"/>
              <a:gd name="connsiteX965" fmla="*/ 11948278 w 12192000"/>
              <a:gd name="connsiteY965" fmla="*/ 5721186 h 6858000"/>
              <a:gd name="connsiteX966" fmla="*/ 11845798 w 12192000"/>
              <a:gd name="connsiteY966" fmla="*/ 5698653 h 6858000"/>
              <a:gd name="connsiteX967" fmla="*/ 11796476 w 12192000"/>
              <a:gd name="connsiteY967" fmla="*/ 5762453 h 6858000"/>
              <a:gd name="connsiteX968" fmla="*/ 11765247 w 12192000"/>
              <a:gd name="connsiteY968" fmla="*/ 5967688 h 6858000"/>
              <a:gd name="connsiteX969" fmla="*/ 11760238 w 12192000"/>
              <a:gd name="connsiteY969" fmla="*/ 6138081 h 6858000"/>
              <a:gd name="connsiteX970" fmla="*/ 11753481 w 12192000"/>
              <a:gd name="connsiteY970" fmla="*/ 6178540 h 6858000"/>
              <a:gd name="connsiteX971" fmla="*/ 11744855 w 12192000"/>
              <a:gd name="connsiteY971" fmla="*/ 6164087 h 6858000"/>
              <a:gd name="connsiteX972" fmla="*/ 11712907 w 12192000"/>
              <a:gd name="connsiteY972" fmla="*/ 6074587 h 6858000"/>
              <a:gd name="connsiteX973" fmla="*/ 11663822 w 12192000"/>
              <a:gd name="connsiteY973" fmla="*/ 5945085 h 6858000"/>
              <a:gd name="connsiteX974" fmla="*/ 11631270 w 12192000"/>
              <a:gd name="connsiteY974" fmla="*/ 5895860 h 6858000"/>
              <a:gd name="connsiteX975" fmla="*/ 11592533 w 12192000"/>
              <a:gd name="connsiteY975" fmla="*/ 5880370 h 6858000"/>
              <a:gd name="connsiteX976" fmla="*/ 11504908 w 12192000"/>
              <a:gd name="connsiteY976" fmla="*/ 5943616 h 6858000"/>
              <a:gd name="connsiteX977" fmla="*/ 11487479 w 12192000"/>
              <a:gd name="connsiteY977" fmla="*/ 6008262 h 6858000"/>
              <a:gd name="connsiteX978" fmla="*/ 11479457 w 12192000"/>
              <a:gd name="connsiteY978" fmla="*/ 6170461 h 6858000"/>
              <a:gd name="connsiteX979" fmla="*/ 11472147 w 12192000"/>
              <a:gd name="connsiteY979" fmla="*/ 6328704 h 6858000"/>
              <a:gd name="connsiteX980" fmla="*/ 11463940 w 12192000"/>
              <a:gd name="connsiteY980" fmla="*/ 6362082 h 6858000"/>
              <a:gd name="connsiteX981" fmla="*/ 11449543 w 12192000"/>
              <a:gd name="connsiteY981" fmla="*/ 6342909 h 6858000"/>
              <a:gd name="connsiteX982" fmla="*/ 11396854 w 12192000"/>
              <a:gd name="connsiteY982" fmla="*/ 6230030 h 6858000"/>
              <a:gd name="connsiteX983" fmla="*/ 11338380 w 12192000"/>
              <a:gd name="connsiteY983" fmla="*/ 6120103 h 6858000"/>
              <a:gd name="connsiteX984" fmla="*/ 11234310 w 12192000"/>
              <a:gd name="connsiteY984" fmla="*/ 6101432 h 6858000"/>
              <a:gd name="connsiteX985" fmla="*/ 11189076 w 12192000"/>
              <a:gd name="connsiteY985" fmla="*/ 6159621 h 6858000"/>
              <a:gd name="connsiteX986" fmla="*/ 11167922 w 12192000"/>
              <a:gd name="connsiteY986" fmla="*/ 6262264 h 6858000"/>
              <a:gd name="connsiteX987" fmla="*/ 11153690 w 12192000"/>
              <a:gd name="connsiteY987" fmla="*/ 6434108 h 6858000"/>
              <a:gd name="connsiteX988" fmla="*/ 11134462 w 12192000"/>
              <a:gd name="connsiteY988" fmla="*/ 6549219 h 6858000"/>
              <a:gd name="connsiteX989" fmla="*/ 11125632 w 12192000"/>
              <a:gd name="connsiteY989" fmla="*/ 6571236 h 6858000"/>
              <a:gd name="connsiteX990" fmla="*/ 11120044 w 12192000"/>
              <a:gd name="connsiteY990" fmla="*/ 6560867 h 6858000"/>
              <a:gd name="connsiteX991" fmla="*/ 11063631 w 12192000"/>
              <a:gd name="connsiteY991" fmla="*/ 6398191 h 6858000"/>
              <a:gd name="connsiteX992" fmla="*/ 11017850 w 12192000"/>
              <a:gd name="connsiteY992" fmla="*/ 6302004 h 6858000"/>
              <a:gd name="connsiteX993" fmla="*/ 10921949 w 12192000"/>
              <a:gd name="connsiteY993" fmla="*/ 6282551 h 6858000"/>
              <a:gd name="connsiteX994" fmla="*/ 10866781 w 12192000"/>
              <a:gd name="connsiteY994" fmla="*/ 6349932 h 6858000"/>
              <a:gd name="connsiteX995" fmla="*/ 10843192 w 12192000"/>
              <a:gd name="connsiteY995" fmla="*/ 6451996 h 6858000"/>
              <a:gd name="connsiteX996" fmla="*/ 10828228 w 12192000"/>
              <a:gd name="connsiteY996" fmla="*/ 6649597 h 6858000"/>
              <a:gd name="connsiteX997" fmla="*/ 10810576 w 12192000"/>
              <a:gd name="connsiteY997" fmla="*/ 6762877 h 6858000"/>
              <a:gd name="connsiteX998" fmla="*/ 10794558 w 12192000"/>
              <a:gd name="connsiteY998" fmla="*/ 6788272 h 6858000"/>
              <a:gd name="connsiteX999" fmla="*/ 10774198 w 12192000"/>
              <a:gd name="connsiteY999" fmla="*/ 6747354 h 6858000"/>
              <a:gd name="connsiteX1000" fmla="*/ 10716448 w 12192000"/>
              <a:gd name="connsiteY1000" fmla="*/ 6583011 h 6858000"/>
              <a:gd name="connsiteX1001" fmla="*/ 10673497 w 12192000"/>
              <a:gd name="connsiteY1001" fmla="*/ 6494052 h 6858000"/>
              <a:gd name="connsiteX1002" fmla="*/ 10569377 w 12192000"/>
              <a:gd name="connsiteY1002" fmla="*/ 6472010 h 6858000"/>
              <a:gd name="connsiteX1003" fmla="*/ 10520896 w 12192000"/>
              <a:gd name="connsiteY1003" fmla="*/ 6536560 h 6858000"/>
              <a:gd name="connsiteX1004" fmla="*/ 10488090 w 12192000"/>
              <a:gd name="connsiteY1004" fmla="*/ 6773507 h 6858000"/>
              <a:gd name="connsiteX1005" fmla="*/ 10485400 w 12192000"/>
              <a:gd name="connsiteY1005" fmla="*/ 6857988 h 6858000"/>
              <a:gd name="connsiteX1006" fmla="*/ 10531715 w 12192000"/>
              <a:gd name="connsiteY1006" fmla="*/ 6857988 h 6858000"/>
              <a:gd name="connsiteX1007" fmla="*/ 10528695 w 12192000"/>
              <a:gd name="connsiteY1007" fmla="*/ 6782649 h 6858000"/>
              <a:gd name="connsiteX1008" fmla="*/ 10549132 w 12192000"/>
              <a:gd name="connsiteY1008" fmla="*/ 6582305 h 6858000"/>
              <a:gd name="connsiteX1009" fmla="*/ 10559753 w 12192000"/>
              <a:gd name="connsiteY1009" fmla="*/ 6550402 h 6858000"/>
              <a:gd name="connsiteX1010" fmla="*/ 10568188 w 12192000"/>
              <a:gd name="connsiteY1010" fmla="*/ 6537800 h 6858000"/>
              <a:gd name="connsiteX1011" fmla="*/ 10588154 w 12192000"/>
              <a:gd name="connsiteY1011" fmla="*/ 6577210 h 6858000"/>
              <a:gd name="connsiteX1012" fmla="*/ 10636928 w 12192000"/>
              <a:gd name="connsiteY1012" fmla="*/ 6711011 h 6858000"/>
              <a:gd name="connsiteX1013" fmla="*/ 10669029 w 12192000"/>
              <a:gd name="connsiteY1013" fmla="*/ 6780918 h 6858000"/>
              <a:gd name="connsiteX1014" fmla="*/ 10778762 w 12192000"/>
              <a:gd name="connsiteY1014" fmla="*/ 6829736 h 6858000"/>
              <a:gd name="connsiteX1015" fmla="*/ 10836784 w 12192000"/>
              <a:gd name="connsiteY1015" fmla="*/ 6786510 h 6858000"/>
              <a:gd name="connsiteX1016" fmla="*/ 10851105 w 12192000"/>
              <a:gd name="connsiteY1016" fmla="*/ 6745624 h 6858000"/>
              <a:gd name="connsiteX1017" fmla="*/ 10862312 w 12192000"/>
              <a:gd name="connsiteY1017" fmla="*/ 6653223 h 6858000"/>
              <a:gd name="connsiteX1018" fmla="*/ 10883054 w 12192000"/>
              <a:gd name="connsiteY1018" fmla="*/ 6454165 h 6858000"/>
              <a:gd name="connsiteX1019" fmla="*/ 10907946 w 12192000"/>
              <a:gd name="connsiteY1019" fmla="*/ 6364659 h 6858000"/>
              <a:gd name="connsiteX1020" fmla="*/ 10916559 w 12192000"/>
              <a:gd name="connsiteY1020" fmla="*/ 6348654 h 6858000"/>
              <a:gd name="connsiteX1021" fmla="*/ 10921447 w 12192000"/>
              <a:gd name="connsiteY1021" fmla="*/ 6349010 h 6858000"/>
              <a:gd name="connsiteX1022" fmla="*/ 10943434 w 12192000"/>
              <a:gd name="connsiteY1022" fmla="*/ 6399405 h 6858000"/>
              <a:gd name="connsiteX1023" fmla="*/ 10980010 w 12192000"/>
              <a:gd name="connsiteY1023" fmla="*/ 6512348 h 6858000"/>
              <a:gd name="connsiteX1024" fmla="*/ 11017870 w 12192000"/>
              <a:gd name="connsiteY1024" fmla="*/ 6594844 h 6858000"/>
              <a:gd name="connsiteX1025" fmla="*/ 11086571 w 12192000"/>
              <a:gd name="connsiteY1025" fmla="*/ 6626085 h 6858000"/>
              <a:gd name="connsiteX1026" fmla="*/ 11111984 w 12192000"/>
              <a:gd name="connsiteY1026" fmla="*/ 6622052 h 6858000"/>
              <a:gd name="connsiteX1027" fmla="*/ 11167140 w 12192000"/>
              <a:gd name="connsiteY1027" fmla="*/ 6572426 h 6858000"/>
              <a:gd name="connsiteX1028" fmla="*/ 11181557 w 12192000"/>
              <a:gd name="connsiteY1028" fmla="*/ 6496641 h 6858000"/>
              <a:gd name="connsiteX1029" fmla="*/ 11199845 w 12192000"/>
              <a:gd name="connsiteY1029" fmla="*/ 6313182 h 6858000"/>
              <a:gd name="connsiteX1030" fmla="*/ 11216156 w 12192000"/>
              <a:gd name="connsiteY1030" fmla="*/ 6201467 h 6858000"/>
              <a:gd name="connsiteX1031" fmla="*/ 11234895 w 12192000"/>
              <a:gd name="connsiteY1031" fmla="*/ 6158578 h 6858000"/>
              <a:gd name="connsiteX1032" fmla="*/ 11254270 w 12192000"/>
              <a:gd name="connsiteY1032" fmla="*/ 6199062 h 6858000"/>
              <a:gd name="connsiteX1033" fmla="*/ 11302452 w 12192000"/>
              <a:gd name="connsiteY1033" fmla="*/ 6311871 h 6858000"/>
              <a:gd name="connsiteX1034" fmla="*/ 11349885 w 12192000"/>
              <a:gd name="connsiteY1034" fmla="*/ 6384532 h 6858000"/>
              <a:gd name="connsiteX1035" fmla="*/ 11433352 w 12192000"/>
              <a:gd name="connsiteY1035" fmla="*/ 6416156 h 6858000"/>
              <a:gd name="connsiteX1036" fmla="*/ 11464532 w 12192000"/>
              <a:gd name="connsiteY1036" fmla="*/ 6410620 h 6858000"/>
              <a:gd name="connsiteX1037" fmla="*/ 11510242 w 12192000"/>
              <a:gd name="connsiteY1037" fmla="*/ 6366619 h 6858000"/>
              <a:gd name="connsiteX1038" fmla="*/ 11519872 w 12192000"/>
              <a:gd name="connsiteY1038" fmla="*/ 6312062 h 6858000"/>
              <a:gd name="connsiteX1039" fmla="*/ 11525745 w 12192000"/>
              <a:gd name="connsiteY1039" fmla="*/ 6163584 h 6858000"/>
              <a:gd name="connsiteX1040" fmla="*/ 11542126 w 12192000"/>
              <a:gd name="connsiteY1040" fmla="*/ 5990258 h 6858000"/>
              <a:gd name="connsiteX1041" fmla="*/ 11548762 w 12192000"/>
              <a:gd name="connsiteY1041" fmla="*/ 5967045 h 6858000"/>
              <a:gd name="connsiteX1042" fmla="*/ 11554585 w 12192000"/>
              <a:gd name="connsiteY1042" fmla="*/ 5977777 h 6858000"/>
              <a:gd name="connsiteX1043" fmla="*/ 11616612 w 12192000"/>
              <a:gd name="connsiteY1043" fmla="*/ 6153304 h 6858000"/>
              <a:gd name="connsiteX1044" fmla="*/ 11653334 w 12192000"/>
              <a:gd name="connsiteY1044" fmla="*/ 6218516 h 6858000"/>
              <a:gd name="connsiteX1045" fmla="*/ 11720275 w 12192000"/>
              <a:gd name="connsiteY1045" fmla="*/ 6244910 h 6858000"/>
              <a:gd name="connsiteX1046" fmla="*/ 11757320 w 12192000"/>
              <a:gd name="connsiteY1046" fmla="*/ 6238479 h 6858000"/>
              <a:gd name="connsiteX1047" fmla="*/ 11802992 w 12192000"/>
              <a:gd name="connsiteY1047" fmla="*/ 6192065 h 6858000"/>
              <a:gd name="connsiteX1048" fmla="*/ 11807734 w 12192000"/>
              <a:gd name="connsiteY1048" fmla="*/ 6144843 h 6858000"/>
              <a:gd name="connsiteX1049" fmla="*/ 11805357 w 12192000"/>
              <a:gd name="connsiteY1049" fmla="*/ 6059675 h 6858000"/>
              <a:gd name="connsiteX1050" fmla="*/ 11818051 w 12192000"/>
              <a:gd name="connsiteY1050" fmla="*/ 5834847 h 6858000"/>
              <a:gd name="connsiteX1051" fmla="*/ 11842638 w 12192000"/>
              <a:gd name="connsiteY1051" fmla="*/ 5764050 h 6858000"/>
              <a:gd name="connsiteX1052" fmla="*/ 11863208 w 12192000"/>
              <a:gd name="connsiteY1052" fmla="*/ 5804630 h 6858000"/>
              <a:gd name="connsiteX1053" fmla="*/ 11911543 w 12192000"/>
              <a:gd name="connsiteY1053" fmla="*/ 5938590 h 6858000"/>
              <a:gd name="connsiteX1054" fmla="*/ 11948506 w 12192000"/>
              <a:gd name="connsiteY1054" fmla="*/ 6017212 h 6858000"/>
              <a:gd name="connsiteX1055" fmla="*/ 12044064 w 12192000"/>
              <a:gd name="connsiteY1055" fmla="*/ 6059052 h 6858000"/>
              <a:gd name="connsiteX1056" fmla="*/ 12051775 w 12192000"/>
              <a:gd name="connsiteY1056" fmla="*/ 6057258 h 6858000"/>
              <a:gd name="connsiteX1057" fmla="*/ 12115251 w 12192000"/>
              <a:gd name="connsiteY1057" fmla="*/ 6006932 h 6858000"/>
              <a:gd name="connsiteX1058" fmla="*/ 12129948 w 12192000"/>
              <a:gd name="connsiteY1058" fmla="*/ 5951707 h 6858000"/>
              <a:gd name="connsiteX1059" fmla="*/ 12148712 w 12192000"/>
              <a:gd name="connsiteY1059" fmla="*/ 5746472 h 6858000"/>
              <a:gd name="connsiteX1060" fmla="*/ 12181416 w 12192000"/>
              <a:gd name="connsiteY1060" fmla="*/ 5595895 h 6858000"/>
              <a:gd name="connsiteX1061" fmla="*/ 12192000 w 12192000"/>
              <a:gd name="connsiteY1061" fmla="*/ 5577950 h 6858000"/>
              <a:gd name="connsiteX1062" fmla="*/ 12192000 w 12192000"/>
              <a:gd name="connsiteY1062" fmla="*/ 6105027 h 6858000"/>
              <a:gd name="connsiteX1063" fmla="*/ 12177793 w 12192000"/>
              <a:gd name="connsiteY1063" fmla="*/ 6239630 h 6858000"/>
              <a:gd name="connsiteX1064" fmla="*/ 12172784 w 12192000"/>
              <a:gd name="connsiteY1064" fmla="*/ 6410016 h 6858000"/>
              <a:gd name="connsiteX1065" fmla="*/ 12166027 w 12192000"/>
              <a:gd name="connsiteY1065" fmla="*/ 6450476 h 6858000"/>
              <a:gd name="connsiteX1066" fmla="*/ 12157395 w 12192000"/>
              <a:gd name="connsiteY1066" fmla="*/ 6436022 h 6858000"/>
              <a:gd name="connsiteX1067" fmla="*/ 12125454 w 12192000"/>
              <a:gd name="connsiteY1067" fmla="*/ 6346522 h 6858000"/>
              <a:gd name="connsiteX1068" fmla="*/ 12076368 w 12192000"/>
              <a:gd name="connsiteY1068" fmla="*/ 6217021 h 6858000"/>
              <a:gd name="connsiteX1069" fmla="*/ 12043817 w 12192000"/>
              <a:gd name="connsiteY1069" fmla="*/ 6167796 h 6858000"/>
              <a:gd name="connsiteX1070" fmla="*/ 12005080 w 12192000"/>
              <a:gd name="connsiteY1070" fmla="*/ 6152306 h 6858000"/>
              <a:gd name="connsiteX1071" fmla="*/ 11917454 w 12192000"/>
              <a:gd name="connsiteY1071" fmla="*/ 6215551 h 6858000"/>
              <a:gd name="connsiteX1072" fmla="*/ 11900026 w 12192000"/>
              <a:gd name="connsiteY1072" fmla="*/ 6280197 h 6858000"/>
              <a:gd name="connsiteX1073" fmla="*/ 11892003 w 12192000"/>
              <a:gd name="connsiteY1073" fmla="*/ 6442396 h 6858000"/>
              <a:gd name="connsiteX1074" fmla="*/ 11884693 w 12192000"/>
              <a:gd name="connsiteY1074" fmla="*/ 6600639 h 6858000"/>
              <a:gd name="connsiteX1075" fmla="*/ 11876486 w 12192000"/>
              <a:gd name="connsiteY1075" fmla="*/ 6634018 h 6858000"/>
              <a:gd name="connsiteX1076" fmla="*/ 11862089 w 12192000"/>
              <a:gd name="connsiteY1076" fmla="*/ 6614845 h 6858000"/>
              <a:gd name="connsiteX1077" fmla="*/ 11809400 w 12192000"/>
              <a:gd name="connsiteY1077" fmla="*/ 6501966 h 6858000"/>
              <a:gd name="connsiteX1078" fmla="*/ 11750920 w 12192000"/>
              <a:gd name="connsiteY1078" fmla="*/ 6392039 h 6858000"/>
              <a:gd name="connsiteX1079" fmla="*/ 11646850 w 12192000"/>
              <a:gd name="connsiteY1079" fmla="*/ 6373368 h 6858000"/>
              <a:gd name="connsiteX1080" fmla="*/ 11601616 w 12192000"/>
              <a:gd name="connsiteY1080" fmla="*/ 6431557 h 6858000"/>
              <a:gd name="connsiteX1081" fmla="*/ 11580462 w 12192000"/>
              <a:gd name="connsiteY1081" fmla="*/ 6534199 h 6858000"/>
              <a:gd name="connsiteX1082" fmla="*/ 11566230 w 12192000"/>
              <a:gd name="connsiteY1082" fmla="*/ 6706043 h 6858000"/>
              <a:gd name="connsiteX1083" fmla="*/ 11547002 w 12192000"/>
              <a:gd name="connsiteY1083" fmla="*/ 6821154 h 6858000"/>
              <a:gd name="connsiteX1084" fmla="*/ 11538172 w 12192000"/>
              <a:gd name="connsiteY1084" fmla="*/ 6843172 h 6858000"/>
              <a:gd name="connsiteX1085" fmla="*/ 11532585 w 12192000"/>
              <a:gd name="connsiteY1085" fmla="*/ 6832803 h 6858000"/>
              <a:gd name="connsiteX1086" fmla="*/ 11476170 w 12192000"/>
              <a:gd name="connsiteY1086" fmla="*/ 6670126 h 6858000"/>
              <a:gd name="connsiteX1087" fmla="*/ 11430390 w 12192000"/>
              <a:gd name="connsiteY1087" fmla="*/ 6573940 h 6858000"/>
              <a:gd name="connsiteX1088" fmla="*/ 11334489 w 12192000"/>
              <a:gd name="connsiteY1088" fmla="*/ 6554487 h 6858000"/>
              <a:gd name="connsiteX1089" fmla="*/ 11279320 w 12192000"/>
              <a:gd name="connsiteY1089" fmla="*/ 6621868 h 6858000"/>
              <a:gd name="connsiteX1090" fmla="*/ 11255732 w 12192000"/>
              <a:gd name="connsiteY1090" fmla="*/ 6723932 h 6858000"/>
              <a:gd name="connsiteX1091" fmla="*/ 11244938 w 12192000"/>
              <a:gd name="connsiteY1091" fmla="*/ 6857975 h 6858000"/>
              <a:gd name="connsiteX1092" fmla="*/ 11281342 w 12192000"/>
              <a:gd name="connsiteY1092" fmla="*/ 6857975 h 6858000"/>
              <a:gd name="connsiteX1093" fmla="*/ 11295587 w 12192000"/>
              <a:gd name="connsiteY1093" fmla="*/ 6726095 h 6858000"/>
              <a:gd name="connsiteX1094" fmla="*/ 11320480 w 12192000"/>
              <a:gd name="connsiteY1094" fmla="*/ 6636588 h 6858000"/>
              <a:gd name="connsiteX1095" fmla="*/ 11329086 w 12192000"/>
              <a:gd name="connsiteY1095" fmla="*/ 6620582 h 6858000"/>
              <a:gd name="connsiteX1096" fmla="*/ 11333974 w 12192000"/>
              <a:gd name="connsiteY1096" fmla="*/ 6620939 h 6858000"/>
              <a:gd name="connsiteX1097" fmla="*/ 11355962 w 12192000"/>
              <a:gd name="connsiteY1097" fmla="*/ 6671335 h 6858000"/>
              <a:gd name="connsiteX1098" fmla="*/ 11392537 w 12192000"/>
              <a:gd name="connsiteY1098" fmla="*/ 6784277 h 6858000"/>
              <a:gd name="connsiteX1099" fmla="*/ 11424428 w 12192000"/>
              <a:gd name="connsiteY1099" fmla="*/ 6857975 h 6858000"/>
              <a:gd name="connsiteX1100" fmla="*/ 11574818 w 12192000"/>
              <a:gd name="connsiteY1100" fmla="*/ 6857975 h 6858000"/>
              <a:gd name="connsiteX1101" fmla="*/ 11579662 w 12192000"/>
              <a:gd name="connsiteY1101" fmla="*/ 6844362 h 6858000"/>
              <a:gd name="connsiteX1102" fmla="*/ 11594078 w 12192000"/>
              <a:gd name="connsiteY1102" fmla="*/ 6768577 h 6858000"/>
              <a:gd name="connsiteX1103" fmla="*/ 11612366 w 12192000"/>
              <a:gd name="connsiteY1103" fmla="*/ 6585118 h 6858000"/>
              <a:gd name="connsiteX1104" fmla="*/ 11628677 w 12192000"/>
              <a:gd name="connsiteY1104" fmla="*/ 6473403 h 6858000"/>
              <a:gd name="connsiteX1105" fmla="*/ 11647416 w 12192000"/>
              <a:gd name="connsiteY1105" fmla="*/ 6430513 h 6858000"/>
              <a:gd name="connsiteX1106" fmla="*/ 11666790 w 12192000"/>
              <a:gd name="connsiteY1106" fmla="*/ 6470998 h 6858000"/>
              <a:gd name="connsiteX1107" fmla="*/ 11714974 w 12192000"/>
              <a:gd name="connsiteY1107" fmla="*/ 6583807 h 6858000"/>
              <a:gd name="connsiteX1108" fmla="*/ 11762406 w 12192000"/>
              <a:gd name="connsiteY1108" fmla="*/ 6656468 h 6858000"/>
              <a:gd name="connsiteX1109" fmla="*/ 11845873 w 12192000"/>
              <a:gd name="connsiteY1109" fmla="*/ 6688091 h 6858000"/>
              <a:gd name="connsiteX1110" fmla="*/ 11877053 w 12192000"/>
              <a:gd name="connsiteY1110" fmla="*/ 6682556 h 6858000"/>
              <a:gd name="connsiteX1111" fmla="*/ 11922762 w 12192000"/>
              <a:gd name="connsiteY1111" fmla="*/ 6638554 h 6858000"/>
              <a:gd name="connsiteX1112" fmla="*/ 11932392 w 12192000"/>
              <a:gd name="connsiteY1112" fmla="*/ 6584004 h 6858000"/>
              <a:gd name="connsiteX1113" fmla="*/ 11938272 w 12192000"/>
              <a:gd name="connsiteY1113" fmla="*/ 6435526 h 6858000"/>
              <a:gd name="connsiteX1114" fmla="*/ 11954653 w 12192000"/>
              <a:gd name="connsiteY1114" fmla="*/ 6262201 h 6858000"/>
              <a:gd name="connsiteX1115" fmla="*/ 11961290 w 12192000"/>
              <a:gd name="connsiteY1115" fmla="*/ 6238987 h 6858000"/>
              <a:gd name="connsiteX1116" fmla="*/ 11967112 w 12192000"/>
              <a:gd name="connsiteY1116" fmla="*/ 6249719 h 6858000"/>
              <a:gd name="connsiteX1117" fmla="*/ 12029139 w 12192000"/>
              <a:gd name="connsiteY1117" fmla="*/ 6425246 h 6858000"/>
              <a:gd name="connsiteX1118" fmla="*/ 12065861 w 12192000"/>
              <a:gd name="connsiteY1118" fmla="*/ 6490458 h 6858000"/>
              <a:gd name="connsiteX1119" fmla="*/ 12132802 w 12192000"/>
              <a:gd name="connsiteY1119" fmla="*/ 6516851 h 6858000"/>
              <a:gd name="connsiteX1120" fmla="*/ 12169848 w 12192000"/>
              <a:gd name="connsiteY1120" fmla="*/ 6510427 h 6858000"/>
              <a:gd name="connsiteX1121" fmla="*/ 12192000 w 12192000"/>
              <a:gd name="connsiteY1121" fmla="*/ 6500891 h 6858000"/>
              <a:gd name="connsiteX1122" fmla="*/ 12192000 w 12192000"/>
              <a:gd name="connsiteY1122" fmla="*/ 6858000 h 6858000"/>
              <a:gd name="connsiteX1123" fmla="*/ 8771027 w 12192000"/>
              <a:gd name="connsiteY1123" fmla="*/ 6858000 h 6858000"/>
              <a:gd name="connsiteX1124" fmla="*/ 8768681 w 12192000"/>
              <a:gd name="connsiteY1124" fmla="*/ 6803183 h 6858000"/>
              <a:gd name="connsiteX1125" fmla="*/ 8791101 w 12192000"/>
              <a:gd name="connsiteY1125" fmla="*/ 6599080 h 6858000"/>
              <a:gd name="connsiteX1126" fmla="*/ 8808613 w 12192000"/>
              <a:gd name="connsiteY1126" fmla="*/ 6561930 h 6858000"/>
              <a:gd name="connsiteX1127" fmla="*/ 8824416 w 12192000"/>
              <a:gd name="connsiteY1127" fmla="*/ 6593476 h 6858000"/>
              <a:gd name="connsiteX1128" fmla="*/ 8876832 w 12192000"/>
              <a:gd name="connsiteY1128" fmla="*/ 6736483 h 6858000"/>
              <a:gd name="connsiteX1129" fmla="*/ 8916649 w 12192000"/>
              <a:gd name="connsiteY1129" fmla="*/ 6818145 h 6858000"/>
              <a:gd name="connsiteX1130" fmla="*/ 8972517 w 12192000"/>
              <a:gd name="connsiteY1130" fmla="*/ 6857994 h 6858000"/>
              <a:gd name="connsiteX1131" fmla="*/ 8997492 w 12192000"/>
              <a:gd name="connsiteY1131" fmla="*/ 6857994 h 6858000"/>
              <a:gd name="connsiteX1132" fmla="*/ 9006334 w 12192000"/>
              <a:gd name="connsiteY1132" fmla="*/ 6856525 h 6858000"/>
              <a:gd name="connsiteX1133" fmla="*/ 9019917 w 12192000"/>
              <a:gd name="connsiteY1133" fmla="*/ 6853745 h 6858000"/>
              <a:gd name="connsiteX1134" fmla="*/ 9074501 w 12192000"/>
              <a:gd name="connsiteY1134" fmla="*/ 6815187 h 6858000"/>
              <a:gd name="connsiteX1135" fmla="*/ 9090876 w 12192000"/>
              <a:gd name="connsiteY1135" fmla="*/ 6772960 h 6858000"/>
              <a:gd name="connsiteX1136" fmla="*/ 9099851 w 12192000"/>
              <a:gd name="connsiteY1136" fmla="*/ 6712227 h 6858000"/>
              <a:gd name="connsiteX1137" fmla="*/ 9113950 w 12192000"/>
              <a:gd name="connsiteY1137" fmla="*/ 6542349 h 6858000"/>
              <a:gd name="connsiteX1138" fmla="*/ 9146953 w 12192000"/>
              <a:gd name="connsiteY1138" fmla="*/ 6391823 h 6858000"/>
              <a:gd name="connsiteX1139" fmla="*/ 9156895 w 12192000"/>
              <a:gd name="connsiteY1139" fmla="*/ 6371759 h 6858000"/>
              <a:gd name="connsiteX1140" fmla="*/ 9163728 w 12192000"/>
              <a:gd name="connsiteY1140" fmla="*/ 6380658 h 6858000"/>
              <a:gd name="connsiteX1141" fmla="*/ 9194596 w 12192000"/>
              <a:gd name="connsiteY1141" fmla="*/ 6455552 h 6858000"/>
              <a:gd name="connsiteX1142" fmla="*/ 9241354 w 12192000"/>
              <a:gd name="connsiteY1142" fmla="*/ 6590130 h 6858000"/>
              <a:gd name="connsiteX1143" fmla="*/ 9309045 w 12192000"/>
              <a:gd name="connsiteY1143" fmla="*/ 6649909 h 6858000"/>
              <a:gd name="connsiteX1144" fmla="*/ 9352142 w 12192000"/>
              <a:gd name="connsiteY1144" fmla="*/ 6646359 h 6858000"/>
              <a:gd name="connsiteX1145" fmla="*/ 9407388 w 12192000"/>
              <a:gd name="connsiteY1145" fmla="*/ 6596911 h 6858000"/>
              <a:gd name="connsiteX1146" fmla="*/ 9421607 w 12192000"/>
              <a:gd name="connsiteY1146" fmla="*/ 6523092 h 6858000"/>
              <a:gd name="connsiteX1147" fmla="*/ 9445609 w 12192000"/>
              <a:gd name="connsiteY1147" fmla="*/ 6288385 h 6858000"/>
              <a:gd name="connsiteX1148" fmla="*/ 9462950 w 12192000"/>
              <a:gd name="connsiteY1148" fmla="*/ 6205176 h 6858000"/>
              <a:gd name="connsiteX1149" fmla="*/ 9477125 w 12192000"/>
              <a:gd name="connsiteY1149" fmla="*/ 6184221 h 6858000"/>
              <a:gd name="connsiteX1150" fmla="*/ 9518315 w 12192000"/>
              <a:gd name="connsiteY1150" fmla="*/ 6283779 h 6858000"/>
              <a:gd name="connsiteX1151" fmla="*/ 9591231 w 12192000"/>
              <a:gd name="connsiteY1151" fmla="*/ 6409851 h 6858000"/>
              <a:gd name="connsiteX1152" fmla="*/ 9674947 w 12192000"/>
              <a:gd name="connsiteY1152" fmla="*/ 6440424 h 6858000"/>
              <a:gd name="connsiteX1153" fmla="*/ 9704162 w 12192000"/>
              <a:gd name="connsiteY1153" fmla="*/ 6435100 h 6858000"/>
              <a:gd name="connsiteX1154" fmla="*/ 9750278 w 12192000"/>
              <a:gd name="connsiteY1154" fmla="*/ 6391644 h 6858000"/>
              <a:gd name="connsiteX1155" fmla="*/ 9753088 w 12192000"/>
              <a:gd name="connsiteY1155" fmla="*/ 6378425 h 6858000"/>
              <a:gd name="connsiteX1156" fmla="*/ 9763640 w 12192000"/>
              <a:gd name="connsiteY1156" fmla="*/ 6343278 h 6858000"/>
              <a:gd name="connsiteX1157" fmla="*/ 9787394 w 12192000"/>
              <a:gd name="connsiteY1157" fmla="*/ 6096598 h 6858000"/>
              <a:gd name="connsiteX1158" fmla="*/ 9795442 w 12192000"/>
              <a:gd name="connsiteY1158" fmla="*/ 6023714 h 6858000"/>
              <a:gd name="connsiteX1159" fmla="*/ 9807984 w 12192000"/>
              <a:gd name="connsiteY1159" fmla="*/ 5977103 h 6858000"/>
              <a:gd name="connsiteX1160" fmla="*/ 9816876 w 12192000"/>
              <a:gd name="connsiteY1160" fmla="*/ 5991976 h 6858000"/>
              <a:gd name="connsiteX1161" fmla="*/ 9877111 w 12192000"/>
              <a:gd name="connsiteY1161" fmla="*/ 6161650 h 6858000"/>
              <a:gd name="connsiteX1162" fmla="*/ 9921982 w 12192000"/>
              <a:gd name="connsiteY1162" fmla="*/ 6235151 h 6858000"/>
              <a:gd name="connsiteX1163" fmla="*/ 9978218 w 12192000"/>
              <a:gd name="connsiteY1163" fmla="*/ 6254255 h 6858000"/>
              <a:gd name="connsiteX1164" fmla="*/ 10021068 w 12192000"/>
              <a:gd name="connsiteY1164" fmla="*/ 6246754 h 6858000"/>
              <a:gd name="connsiteX1165" fmla="*/ 10064775 w 12192000"/>
              <a:gd name="connsiteY1165" fmla="*/ 6200869 h 6858000"/>
              <a:gd name="connsiteX1166" fmla="*/ 10069409 w 12192000"/>
              <a:gd name="connsiteY1166" fmla="*/ 6151650 h 6858000"/>
              <a:gd name="connsiteX1167" fmla="*/ 10065258 w 12192000"/>
              <a:gd name="connsiteY1167" fmla="*/ 6018961 h 6858000"/>
              <a:gd name="connsiteX1168" fmla="*/ 10085695 w 12192000"/>
              <a:gd name="connsiteY1168" fmla="*/ 5818619 h 6858000"/>
              <a:gd name="connsiteX1169" fmla="*/ 10096316 w 12192000"/>
              <a:gd name="connsiteY1169" fmla="*/ 5786716 h 6858000"/>
              <a:gd name="connsiteX1170" fmla="*/ 10104751 w 12192000"/>
              <a:gd name="connsiteY1170" fmla="*/ 5774113 h 6858000"/>
              <a:gd name="connsiteX1171" fmla="*/ 10124718 w 12192000"/>
              <a:gd name="connsiteY1171" fmla="*/ 5813523 h 6858000"/>
              <a:gd name="connsiteX1172" fmla="*/ 10173491 w 12192000"/>
              <a:gd name="connsiteY1172" fmla="*/ 5947325 h 6858000"/>
              <a:gd name="connsiteX1173" fmla="*/ 10205592 w 12192000"/>
              <a:gd name="connsiteY1173" fmla="*/ 6017231 h 6858000"/>
              <a:gd name="connsiteX1174" fmla="*/ 10315325 w 12192000"/>
              <a:gd name="connsiteY1174" fmla="*/ 6066050 h 6858000"/>
              <a:gd name="connsiteX1175" fmla="*/ 10373348 w 12192000"/>
              <a:gd name="connsiteY1175" fmla="*/ 6022823 h 6858000"/>
              <a:gd name="connsiteX1176" fmla="*/ 10387669 w 12192000"/>
              <a:gd name="connsiteY1176" fmla="*/ 5981938 h 6858000"/>
              <a:gd name="connsiteX1177" fmla="*/ 10398875 w 12192000"/>
              <a:gd name="connsiteY1177" fmla="*/ 5889537 h 6858000"/>
              <a:gd name="connsiteX1178" fmla="*/ 10419617 w 12192000"/>
              <a:gd name="connsiteY1178" fmla="*/ 5690479 h 6858000"/>
              <a:gd name="connsiteX1179" fmla="*/ 10444509 w 12192000"/>
              <a:gd name="connsiteY1179" fmla="*/ 5600972 h 6858000"/>
              <a:gd name="connsiteX1180" fmla="*/ 10453122 w 12192000"/>
              <a:gd name="connsiteY1180" fmla="*/ 5584967 h 6858000"/>
              <a:gd name="connsiteX1181" fmla="*/ 10458010 w 12192000"/>
              <a:gd name="connsiteY1181" fmla="*/ 5585323 h 6858000"/>
              <a:gd name="connsiteX1182" fmla="*/ 10479998 w 12192000"/>
              <a:gd name="connsiteY1182" fmla="*/ 5635719 h 6858000"/>
              <a:gd name="connsiteX1183" fmla="*/ 10516573 w 12192000"/>
              <a:gd name="connsiteY1183" fmla="*/ 5748661 h 6858000"/>
              <a:gd name="connsiteX1184" fmla="*/ 10554432 w 12192000"/>
              <a:gd name="connsiteY1184" fmla="*/ 5831157 h 6858000"/>
              <a:gd name="connsiteX1185" fmla="*/ 10623134 w 12192000"/>
              <a:gd name="connsiteY1185" fmla="*/ 5862399 h 6858000"/>
              <a:gd name="connsiteX1186" fmla="*/ 10648548 w 12192000"/>
              <a:gd name="connsiteY1186" fmla="*/ 5858365 h 6858000"/>
              <a:gd name="connsiteX1187" fmla="*/ 10703704 w 12192000"/>
              <a:gd name="connsiteY1187" fmla="*/ 5808739 h 6858000"/>
              <a:gd name="connsiteX1188" fmla="*/ 10718120 w 12192000"/>
              <a:gd name="connsiteY1188" fmla="*/ 5732954 h 6858000"/>
              <a:gd name="connsiteX1189" fmla="*/ 10736408 w 12192000"/>
              <a:gd name="connsiteY1189" fmla="*/ 5549495 h 6858000"/>
              <a:gd name="connsiteX1190" fmla="*/ 10752719 w 12192000"/>
              <a:gd name="connsiteY1190" fmla="*/ 5437780 h 6858000"/>
              <a:gd name="connsiteX1191" fmla="*/ 10771458 w 12192000"/>
              <a:gd name="connsiteY1191" fmla="*/ 5394891 h 6858000"/>
              <a:gd name="connsiteX1192" fmla="*/ 10790833 w 12192000"/>
              <a:gd name="connsiteY1192" fmla="*/ 5435376 h 6858000"/>
              <a:gd name="connsiteX1193" fmla="*/ 10839016 w 12192000"/>
              <a:gd name="connsiteY1193" fmla="*/ 5548185 h 6858000"/>
              <a:gd name="connsiteX1194" fmla="*/ 10886448 w 12192000"/>
              <a:gd name="connsiteY1194" fmla="*/ 5620845 h 6858000"/>
              <a:gd name="connsiteX1195" fmla="*/ 10969916 w 12192000"/>
              <a:gd name="connsiteY1195" fmla="*/ 5652468 h 6858000"/>
              <a:gd name="connsiteX1196" fmla="*/ 11001095 w 12192000"/>
              <a:gd name="connsiteY1196" fmla="*/ 5646934 h 6858000"/>
              <a:gd name="connsiteX1197" fmla="*/ 11046805 w 12192000"/>
              <a:gd name="connsiteY1197" fmla="*/ 5602931 h 6858000"/>
              <a:gd name="connsiteX1198" fmla="*/ 11056434 w 12192000"/>
              <a:gd name="connsiteY1198" fmla="*/ 5548375 h 6858000"/>
              <a:gd name="connsiteX1199" fmla="*/ 11062308 w 12192000"/>
              <a:gd name="connsiteY1199" fmla="*/ 5399898 h 6858000"/>
              <a:gd name="connsiteX1200" fmla="*/ 11078689 w 12192000"/>
              <a:gd name="connsiteY1200" fmla="*/ 5226572 h 6858000"/>
              <a:gd name="connsiteX1201" fmla="*/ 11085325 w 12192000"/>
              <a:gd name="connsiteY1201" fmla="*/ 5203359 h 6858000"/>
              <a:gd name="connsiteX1202" fmla="*/ 11091148 w 12192000"/>
              <a:gd name="connsiteY1202" fmla="*/ 5214090 h 6858000"/>
              <a:gd name="connsiteX1203" fmla="*/ 11153176 w 12192000"/>
              <a:gd name="connsiteY1203" fmla="*/ 5389617 h 6858000"/>
              <a:gd name="connsiteX1204" fmla="*/ 11189897 w 12192000"/>
              <a:gd name="connsiteY1204" fmla="*/ 5454829 h 6858000"/>
              <a:gd name="connsiteX1205" fmla="*/ 11256837 w 12192000"/>
              <a:gd name="connsiteY1205" fmla="*/ 5481223 h 6858000"/>
              <a:gd name="connsiteX1206" fmla="*/ 11293884 w 12192000"/>
              <a:gd name="connsiteY1206" fmla="*/ 5474792 h 6858000"/>
              <a:gd name="connsiteX1207" fmla="*/ 11339556 w 12192000"/>
              <a:gd name="connsiteY1207" fmla="*/ 5428378 h 6858000"/>
              <a:gd name="connsiteX1208" fmla="*/ 11344297 w 12192000"/>
              <a:gd name="connsiteY1208" fmla="*/ 5381157 h 6858000"/>
              <a:gd name="connsiteX1209" fmla="*/ 11341920 w 12192000"/>
              <a:gd name="connsiteY1209" fmla="*/ 5295988 h 6858000"/>
              <a:gd name="connsiteX1210" fmla="*/ 11354614 w 12192000"/>
              <a:gd name="connsiteY1210" fmla="*/ 5071153 h 6858000"/>
              <a:gd name="connsiteX1211" fmla="*/ 11379201 w 12192000"/>
              <a:gd name="connsiteY1211" fmla="*/ 5000356 h 6858000"/>
              <a:gd name="connsiteX1212" fmla="*/ 11399771 w 12192000"/>
              <a:gd name="connsiteY1212" fmla="*/ 5040936 h 6858000"/>
              <a:gd name="connsiteX1213" fmla="*/ 11448106 w 12192000"/>
              <a:gd name="connsiteY1213" fmla="*/ 5174897 h 6858000"/>
              <a:gd name="connsiteX1214" fmla="*/ 11485070 w 12192000"/>
              <a:gd name="connsiteY1214" fmla="*/ 5253519 h 6858000"/>
              <a:gd name="connsiteX1215" fmla="*/ 11580627 w 12192000"/>
              <a:gd name="connsiteY1215" fmla="*/ 5295359 h 6858000"/>
              <a:gd name="connsiteX1216" fmla="*/ 11588338 w 12192000"/>
              <a:gd name="connsiteY1216" fmla="*/ 5293564 h 6858000"/>
              <a:gd name="connsiteX1217" fmla="*/ 11651815 w 12192000"/>
              <a:gd name="connsiteY1217" fmla="*/ 5243239 h 6858000"/>
              <a:gd name="connsiteX1218" fmla="*/ 11666511 w 12192000"/>
              <a:gd name="connsiteY1218" fmla="*/ 5188015 h 6858000"/>
              <a:gd name="connsiteX1219" fmla="*/ 11685275 w 12192000"/>
              <a:gd name="connsiteY1219" fmla="*/ 4982779 h 6858000"/>
              <a:gd name="connsiteX1220" fmla="*/ 11717980 w 12192000"/>
              <a:gd name="connsiteY1220" fmla="*/ 4832203 h 6858000"/>
              <a:gd name="connsiteX1221" fmla="*/ 11730884 w 12192000"/>
              <a:gd name="connsiteY1221" fmla="*/ 4812991 h 6858000"/>
              <a:gd name="connsiteX1222" fmla="*/ 11766150 w 12192000"/>
              <a:gd name="connsiteY1222" fmla="*/ 4894940 h 6858000"/>
              <a:gd name="connsiteX1223" fmla="*/ 11810982 w 12192000"/>
              <a:gd name="connsiteY1223" fmla="*/ 5025885 h 6858000"/>
              <a:gd name="connsiteX1224" fmla="*/ 11874688 w 12192000"/>
              <a:gd name="connsiteY1224" fmla="*/ 5087967 h 6858000"/>
              <a:gd name="connsiteX1225" fmla="*/ 11923532 w 12192000"/>
              <a:gd name="connsiteY1225" fmla="*/ 5085569 h 6858000"/>
              <a:gd name="connsiteX1226" fmla="*/ 11978745 w 12192000"/>
              <a:gd name="connsiteY1226" fmla="*/ 5036363 h 6858000"/>
              <a:gd name="connsiteX1227" fmla="*/ 11992519 w 12192000"/>
              <a:gd name="connsiteY1227" fmla="*/ 4966494 h 6858000"/>
              <a:gd name="connsiteX1228" fmla="*/ 12013711 w 12192000"/>
              <a:gd name="connsiteY1228" fmla="*/ 4755406 h 6858000"/>
              <a:gd name="connsiteX1229" fmla="*/ 12033544 w 12192000"/>
              <a:gd name="connsiteY1229" fmla="*/ 4646497 h 6858000"/>
              <a:gd name="connsiteX1230" fmla="*/ 12045723 w 12192000"/>
              <a:gd name="connsiteY1230" fmla="*/ 4620586 h 6858000"/>
              <a:gd name="connsiteX1231" fmla="*/ 12061729 w 12192000"/>
              <a:gd name="connsiteY1231" fmla="*/ 4608112 h 6858000"/>
              <a:gd name="connsiteX1232" fmla="*/ 12102360 w 12192000"/>
              <a:gd name="connsiteY1232" fmla="*/ 4677777 h 6858000"/>
              <a:gd name="connsiteX1233" fmla="*/ 12170795 w 12192000"/>
              <a:gd name="connsiteY1233" fmla="*/ 4825529 h 6858000"/>
              <a:gd name="connsiteX1234" fmla="*/ 12155011 w 12192000"/>
              <a:gd name="connsiteY1234" fmla="*/ 4806368 h 6858000"/>
              <a:gd name="connsiteX1235" fmla="*/ 12116980 w 12192000"/>
              <a:gd name="connsiteY1235" fmla="*/ 4732492 h 6858000"/>
              <a:gd name="connsiteX1236" fmla="*/ 12069344 w 12192000"/>
              <a:gd name="connsiteY1236" fmla="*/ 4625854 h 6858000"/>
              <a:gd name="connsiteX1237" fmla="*/ 12061729 w 12192000"/>
              <a:gd name="connsiteY1237" fmla="*/ 4608112 h 6858000"/>
              <a:gd name="connsiteX1238" fmla="*/ 0 w 12192000"/>
              <a:gd name="connsiteY1238" fmla="*/ 0 h 6858000"/>
              <a:gd name="connsiteX1239" fmla="*/ 12192000 w 12192000"/>
              <a:gd name="connsiteY1239" fmla="*/ 0 h 6858000"/>
              <a:gd name="connsiteX1240" fmla="*/ 12192000 w 12192000"/>
              <a:gd name="connsiteY1240" fmla="*/ 4700672 h 6858000"/>
              <a:gd name="connsiteX1241" fmla="*/ 12191974 w 12192000"/>
              <a:gd name="connsiteY1241" fmla="*/ 4700624 h 6858000"/>
              <a:gd name="connsiteX1242" fmla="*/ 12191974 w 12192000"/>
              <a:gd name="connsiteY1242" fmla="*/ 4658285 h 6858000"/>
              <a:gd name="connsiteX1243" fmla="*/ 12187556 w 12192000"/>
              <a:gd name="connsiteY1243" fmla="*/ 4648876 h 6858000"/>
              <a:gd name="connsiteX1244" fmla="*/ 12144663 w 12192000"/>
              <a:gd name="connsiteY1244" fmla="*/ 4577863 h 6858000"/>
              <a:gd name="connsiteX1245" fmla="*/ 12102252 w 12192000"/>
              <a:gd name="connsiteY1245" fmla="*/ 4551291 h 6858000"/>
              <a:gd name="connsiteX1246" fmla="*/ 12033093 w 12192000"/>
              <a:gd name="connsiteY1246" fmla="*/ 4574447 h 6858000"/>
              <a:gd name="connsiteX1247" fmla="*/ 11999905 w 12192000"/>
              <a:gd name="connsiteY1247" fmla="*/ 4625192 h 6858000"/>
              <a:gd name="connsiteX1248" fmla="*/ 11979514 w 12192000"/>
              <a:gd name="connsiteY1248" fmla="*/ 4725997 h 6858000"/>
              <a:gd name="connsiteX1249" fmla="*/ 11965307 w 12192000"/>
              <a:gd name="connsiteY1249" fmla="*/ 4897853 h 6858000"/>
              <a:gd name="connsiteX1250" fmla="*/ 11946066 w 12192000"/>
              <a:gd name="connsiteY1250" fmla="*/ 5012959 h 6858000"/>
              <a:gd name="connsiteX1251" fmla="*/ 11937249 w 12192000"/>
              <a:gd name="connsiteY1251" fmla="*/ 5035561 h 6858000"/>
              <a:gd name="connsiteX1252" fmla="*/ 11931216 w 12192000"/>
              <a:gd name="connsiteY1252" fmla="*/ 5023518 h 6858000"/>
              <a:gd name="connsiteX1253" fmla="*/ 11875450 w 12192000"/>
              <a:gd name="connsiteY1253" fmla="*/ 4862706 h 6858000"/>
              <a:gd name="connsiteX1254" fmla="*/ 11828603 w 12192000"/>
              <a:gd name="connsiteY1254" fmla="*/ 4764891 h 6858000"/>
              <a:gd name="connsiteX1255" fmla="*/ 11763855 w 12192000"/>
              <a:gd name="connsiteY1255" fmla="*/ 4735768 h 6858000"/>
              <a:gd name="connsiteX1256" fmla="*/ 11716232 w 12192000"/>
              <a:gd name="connsiteY1256" fmla="*/ 4758040 h 6858000"/>
              <a:gd name="connsiteX1257" fmla="*/ 11669969 w 12192000"/>
              <a:gd name="connsiteY1257" fmla="*/ 4837196 h 6858000"/>
              <a:gd name="connsiteX1258" fmla="*/ 11648960 w 12192000"/>
              <a:gd name="connsiteY1258" fmla="*/ 4964146 h 6858000"/>
              <a:gd name="connsiteX1259" fmla="*/ 11638129 w 12192000"/>
              <a:gd name="connsiteY1259" fmla="*/ 5136238 h 6858000"/>
              <a:gd name="connsiteX1260" fmla="*/ 11621106 w 12192000"/>
              <a:gd name="connsiteY1260" fmla="*/ 5229581 h 6858000"/>
              <a:gd name="connsiteX1261" fmla="*/ 11605786 w 12192000"/>
              <a:gd name="connsiteY1261" fmla="*/ 5251827 h 6858000"/>
              <a:gd name="connsiteX1262" fmla="*/ 11597695 w 12192000"/>
              <a:gd name="connsiteY1262" fmla="*/ 5240052 h 6858000"/>
              <a:gd name="connsiteX1263" fmla="*/ 11576782 w 12192000"/>
              <a:gd name="connsiteY1263" fmla="*/ 5188708 h 6858000"/>
              <a:gd name="connsiteX1264" fmla="*/ 11526622 w 12192000"/>
              <a:gd name="connsiteY1264" fmla="*/ 5042654 h 6858000"/>
              <a:gd name="connsiteX1265" fmla="*/ 11484822 w 12192000"/>
              <a:gd name="connsiteY1265" fmla="*/ 4957512 h 6858000"/>
              <a:gd name="connsiteX1266" fmla="*/ 11382342 w 12192000"/>
              <a:gd name="connsiteY1266" fmla="*/ 4934979 h 6858000"/>
              <a:gd name="connsiteX1267" fmla="*/ 11333021 w 12192000"/>
              <a:gd name="connsiteY1267" fmla="*/ 4998779 h 6858000"/>
              <a:gd name="connsiteX1268" fmla="*/ 11301791 w 12192000"/>
              <a:gd name="connsiteY1268" fmla="*/ 5204014 h 6858000"/>
              <a:gd name="connsiteX1269" fmla="*/ 11296782 w 12192000"/>
              <a:gd name="connsiteY1269" fmla="*/ 5374407 h 6858000"/>
              <a:gd name="connsiteX1270" fmla="*/ 11290025 w 12192000"/>
              <a:gd name="connsiteY1270" fmla="*/ 5414866 h 6858000"/>
              <a:gd name="connsiteX1271" fmla="*/ 11281400 w 12192000"/>
              <a:gd name="connsiteY1271" fmla="*/ 5400412 h 6858000"/>
              <a:gd name="connsiteX1272" fmla="*/ 11249451 w 12192000"/>
              <a:gd name="connsiteY1272" fmla="*/ 5310912 h 6858000"/>
              <a:gd name="connsiteX1273" fmla="*/ 11200366 w 12192000"/>
              <a:gd name="connsiteY1273" fmla="*/ 5181411 h 6858000"/>
              <a:gd name="connsiteX1274" fmla="*/ 11167814 w 12192000"/>
              <a:gd name="connsiteY1274" fmla="*/ 5132186 h 6858000"/>
              <a:gd name="connsiteX1275" fmla="*/ 11129077 w 12192000"/>
              <a:gd name="connsiteY1275" fmla="*/ 5116696 h 6858000"/>
              <a:gd name="connsiteX1276" fmla="*/ 11041452 w 12192000"/>
              <a:gd name="connsiteY1276" fmla="*/ 5179942 h 6858000"/>
              <a:gd name="connsiteX1277" fmla="*/ 11024023 w 12192000"/>
              <a:gd name="connsiteY1277" fmla="*/ 5244588 h 6858000"/>
              <a:gd name="connsiteX1278" fmla="*/ 11016001 w 12192000"/>
              <a:gd name="connsiteY1278" fmla="*/ 5406787 h 6858000"/>
              <a:gd name="connsiteX1279" fmla="*/ 11008691 w 12192000"/>
              <a:gd name="connsiteY1279" fmla="*/ 5565030 h 6858000"/>
              <a:gd name="connsiteX1280" fmla="*/ 11000484 w 12192000"/>
              <a:gd name="connsiteY1280" fmla="*/ 5598408 h 6858000"/>
              <a:gd name="connsiteX1281" fmla="*/ 10986086 w 12192000"/>
              <a:gd name="connsiteY1281" fmla="*/ 5579235 h 6858000"/>
              <a:gd name="connsiteX1282" fmla="*/ 10933398 w 12192000"/>
              <a:gd name="connsiteY1282" fmla="*/ 5466356 h 6858000"/>
              <a:gd name="connsiteX1283" fmla="*/ 10874924 w 12192000"/>
              <a:gd name="connsiteY1283" fmla="*/ 5356429 h 6858000"/>
              <a:gd name="connsiteX1284" fmla="*/ 10770854 w 12192000"/>
              <a:gd name="connsiteY1284" fmla="*/ 5337758 h 6858000"/>
              <a:gd name="connsiteX1285" fmla="*/ 10725620 w 12192000"/>
              <a:gd name="connsiteY1285" fmla="*/ 5395947 h 6858000"/>
              <a:gd name="connsiteX1286" fmla="*/ 10704466 w 12192000"/>
              <a:gd name="connsiteY1286" fmla="*/ 5498590 h 6858000"/>
              <a:gd name="connsiteX1287" fmla="*/ 10690234 w 12192000"/>
              <a:gd name="connsiteY1287" fmla="*/ 5670433 h 6858000"/>
              <a:gd name="connsiteX1288" fmla="*/ 10671006 w 12192000"/>
              <a:gd name="connsiteY1288" fmla="*/ 5785545 h 6858000"/>
              <a:gd name="connsiteX1289" fmla="*/ 10662176 w 12192000"/>
              <a:gd name="connsiteY1289" fmla="*/ 5807562 h 6858000"/>
              <a:gd name="connsiteX1290" fmla="*/ 10656589 w 12192000"/>
              <a:gd name="connsiteY1290" fmla="*/ 5797193 h 6858000"/>
              <a:gd name="connsiteX1291" fmla="*/ 10600174 w 12192000"/>
              <a:gd name="connsiteY1291" fmla="*/ 5634517 h 6858000"/>
              <a:gd name="connsiteX1292" fmla="*/ 10554394 w 12192000"/>
              <a:gd name="connsiteY1292" fmla="*/ 5538330 h 6858000"/>
              <a:gd name="connsiteX1293" fmla="*/ 10458494 w 12192000"/>
              <a:gd name="connsiteY1293" fmla="*/ 5518877 h 6858000"/>
              <a:gd name="connsiteX1294" fmla="*/ 10403325 w 12192000"/>
              <a:gd name="connsiteY1294" fmla="*/ 5586258 h 6858000"/>
              <a:gd name="connsiteX1295" fmla="*/ 10379736 w 12192000"/>
              <a:gd name="connsiteY1295" fmla="*/ 5688322 h 6858000"/>
              <a:gd name="connsiteX1296" fmla="*/ 10364772 w 12192000"/>
              <a:gd name="connsiteY1296" fmla="*/ 5885923 h 6858000"/>
              <a:gd name="connsiteX1297" fmla="*/ 10347120 w 12192000"/>
              <a:gd name="connsiteY1297" fmla="*/ 5999203 h 6858000"/>
              <a:gd name="connsiteX1298" fmla="*/ 10331102 w 12192000"/>
              <a:gd name="connsiteY1298" fmla="*/ 6024598 h 6858000"/>
              <a:gd name="connsiteX1299" fmla="*/ 10310742 w 12192000"/>
              <a:gd name="connsiteY1299" fmla="*/ 5983681 h 6858000"/>
              <a:gd name="connsiteX1300" fmla="*/ 10252993 w 12192000"/>
              <a:gd name="connsiteY1300" fmla="*/ 5819337 h 6858000"/>
              <a:gd name="connsiteX1301" fmla="*/ 10210042 w 12192000"/>
              <a:gd name="connsiteY1301" fmla="*/ 5730378 h 6858000"/>
              <a:gd name="connsiteX1302" fmla="*/ 10105921 w 12192000"/>
              <a:gd name="connsiteY1302" fmla="*/ 5708335 h 6858000"/>
              <a:gd name="connsiteX1303" fmla="*/ 10057440 w 12192000"/>
              <a:gd name="connsiteY1303" fmla="*/ 5772886 h 6858000"/>
              <a:gd name="connsiteX1304" fmla="*/ 10024634 w 12192000"/>
              <a:gd name="connsiteY1304" fmla="*/ 6009833 h 6858000"/>
              <a:gd name="connsiteX1305" fmla="*/ 10020590 w 12192000"/>
              <a:gd name="connsiteY1305" fmla="*/ 6144544 h 6858000"/>
              <a:gd name="connsiteX1306" fmla="*/ 10014018 w 12192000"/>
              <a:gd name="connsiteY1306" fmla="*/ 6185443 h 6858000"/>
              <a:gd name="connsiteX1307" fmla="*/ 10006447 w 12192000"/>
              <a:gd name="connsiteY1307" fmla="*/ 6172770 h 6858000"/>
              <a:gd name="connsiteX1308" fmla="*/ 9973972 w 12192000"/>
              <a:gd name="connsiteY1308" fmla="*/ 6081412 h 6858000"/>
              <a:gd name="connsiteX1309" fmla="*/ 9924493 w 12192000"/>
              <a:gd name="connsiteY1309" fmla="*/ 5950003 h 6858000"/>
              <a:gd name="connsiteX1310" fmla="*/ 9888184 w 12192000"/>
              <a:gd name="connsiteY1310" fmla="*/ 5898570 h 6858000"/>
              <a:gd name="connsiteX1311" fmla="*/ 9857520 w 12192000"/>
              <a:gd name="connsiteY1311" fmla="*/ 5886820 h 6858000"/>
              <a:gd name="connsiteX1312" fmla="*/ 9766380 w 12192000"/>
              <a:gd name="connsiteY1312" fmla="*/ 5948241 h 6858000"/>
              <a:gd name="connsiteX1313" fmla="*/ 9747640 w 12192000"/>
              <a:gd name="connsiteY1313" fmla="*/ 6014642 h 6858000"/>
              <a:gd name="connsiteX1314" fmla="*/ 9740363 w 12192000"/>
              <a:gd name="connsiteY1314" fmla="*/ 6114359 h 6858000"/>
              <a:gd name="connsiteX1315" fmla="*/ 9733135 w 12192000"/>
              <a:gd name="connsiteY1315" fmla="*/ 6209750 h 6858000"/>
              <a:gd name="connsiteX1316" fmla="*/ 9713309 w 12192000"/>
              <a:gd name="connsiteY1316" fmla="*/ 6360791 h 6858000"/>
              <a:gd name="connsiteX1317" fmla="*/ 9704454 w 12192000"/>
              <a:gd name="connsiteY1317" fmla="*/ 6386110 h 6858000"/>
              <a:gd name="connsiteX1318" fmla="*/ 9695816 w 12192000"/>
              <a:gd name="connsiteY1318" fmla="*/ 6375753 h 6858000"/>
              <a:gd name="connsiteX1319" fmla="*/ 9652674 w 12192000"/>
              <a:gd name="connsiteY1319" fmla="*/ 6291444 h 6858000"/>
              <a:gd name="connsiteX1320" fmla="*/ 9604885 w 12192000"/>
              <a:gd name="connsiteY1320" fmla="*/ 6187046 h 6858000"/>
              <a:gd name="connsiteX1321" fmla="*/ 9577762 w 12192000"/>
              <a:gd name="connsiteY1321" fmla="*/ 6143310 h 6858000"/>
              <a:gd name="connsiteX1322" fmla="*/ 9474996 w 12192000"/>
              <a:gd name="connsiteY1322" fmla="*/ 6125606 h 6858000"/>
              <a:gd name="connsiteX1323" fmla="*/ 9428809 w 12192000"/>
              <a:gd name="connsiteY1323" fmla="*/ 6185423 h 6858000"/>
              <a:gd name="connsiteX1324" fmla="*/ 9407984 w 12192000"/>
              <a:gd name="connsiteY1324" fmla="*/ 6288149 h 6858000"/>
              <a:gd name="connsiteX1325" fmla="*/ 9394013 w 12192000"/>
              <a:gd name="connsiteY1325" fmla="*/ 6458020 h 6858000"/>
              <a:gd name="connsiteX1326" fmla="*/ 9373672 w 12192000"/>
              <a:gd name="connsiteY1326" fmla="*/ 6576937 h 6858000"/>
              <a:gd name="connsiteX1327" fmla="*/ 9364906 w 12192000"/>
              <a:gd name="connsiteY1327" fmla="*/ 6596415 h 6858000"/>
              <a:gd name="connsiteX1328" fmla="*/ 9337491 w 12192000"/>
              <a:gd name="connsiteY1328" fmla="*/ 6527927 h 6858000"/>
              <a:gd name="connsiteX1329" fmla="*/ 9303865 w 12192000"/>
              <a:gd name="connsiteY1329" fmla="*/ 6422300 h 6858000"/>
              <a:gd name="connsiteX1330" fmla="*/ 9260322 w 12192000"/>
              <a:gd name="connsiteY1330" fmla="*/ 6329346 h 6858000"/>
              <a:gd name="connsiteX1331" fmla="*/ 9189517 w 12192000"/>
              <a:gd name="connsiteY1331" fmla="*/ 6296788 h 6858000"/>
              <a:gd name="connsiteX1332" fmla="*/ 9139719 w 12192000"/>
              <a:gd name="connsiteY1332" fmla="*/ 6323462 h 6858000"/>
              <a:gd name="connsiteX1333" fmla="*/ 9098161 w 12192000"/>
              <a:gd name="connsiteY1333" fmla="*/ 6400881 h 6858000"/>
              <a:gd name="connsiteX1334" fmla="*/ 9078086 w 12192000"/>
              <a:gd name="connsiteY1334" fmla="*/ 6523957 h 6858000"/>
              <a:gd name="connsiteX1335" fmla="*/ 9066390 w 12192000"/>
              <a:gd name="connsiteY1335" fmla="*/ 6695960 h 6858000"/>
              <a:gd name="connsiteX1336" fmla="*/ 9049876 w 12192000"/>
              <a:gd name="connsiteY1336" fmla="*/ 6789392 h 6858000"/>
              <a:gd name="connsiteX1337" fmla="*/ 9033495 w 12192000"/>
              <a:gd name="connsiteY1337" fmla="*/ 6812815 h 6858000"/>
              <a:gd name="connsiteX1338" fmla="*/ 9019517 w 12192000"/>
              <a:gd name="connsiteY1338" fmla="*/ 6784474 h 6858000"/>
              <a:gd name="connsiteX1339" fmla="*/ 8956575 w 12192000"/>
              <a:gd name="connsiteY1339" fmla="*/ 6607261 h 6858000"/>
              <a:gd name="connsiteX1340" fmla="*/ 8909708 w 12192000"/>
              <a:gd name="connsiteY1340" fmla="*/ 6513772 h 6858000"/>
              <a:gd name="connsiteX1341" fmla="*/ 8868593 w 12192000"/>
              <a:gd name="connsiteY1341" fmla="*/ 6485299 h 6858000"/>
              <a:gd name="connsiteX1342" fmla="*/ 8807615 w 12192000"/>
              <a:gd name="connsiteY1342" fmla="*/ 6497366 h 6858000"/>
              <a:gd name="connsiteX1343" fmla="*/ 8762312 w 12192000"/>
              <a:gd name="connsiteY1343" fmla="*/ 6557432 h 6858000"/>
              <a:gd name="connsiteX1344" fmla="*/ 8730536 w 12192000"/>
              <a:gd name="connsiteY1344" fmla="*/ 6762578 h 6858000"/>
              <a:gd name="connsiteX1345" fmla="*/ 8727459 w 12192000"/>
              <a:gd name="connsiteY1345" fmla="*/ 6858000 h 6858000"/>
              <a:gd name="connsiteX1346" fmla="*/ 0 w 12192000"/>
              <a:gd name="connsiteY13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Lst>
            <a:rect l="l" t="t" r="r" b="b"/>
            <a:pathLst>
              <a:path w="12192000" h="6858000">
                <a:moveTo>
                  <a:pt x="11742745" y="6850588"/>
                </a:moveTo>
                <a:cubicBezTo>
                  <a:pt x="11732101" y="6850647"/>
                  <a:pt x="11721247" y="6853173"/>
                  <a:pt x="11710695" y="6857988"/>
                </a:cubicBezTo>
                <a:lnTo>
                  <a:pt x="11773542" y="6857988"/>
                </a:lnTo>
                <a:cubicBezTo>
                  <a:pt x="11763826" y="6852937"/>
                  <a:pt x="11753390" y="6850529"/>
                  <a:pt x="11742745" y="6850588"/>
                </a:cubicBezTo>
                <a:close/>
                <a:moveTo>
                  <a:pt x="9281140" y="6757241"/>
                </a:moveTo>
                <a:cubicBezTo>
                  <a:pt x="9259966" y="6755307"/>
                  <a:pt x="9239384" y="6757596"/>
                  <a:pt x="9220162" y="6769308"/>
                </a:cubicBezTo>
                <a:cubicBezTo>
                  <a:pt x="9196782" y="6783552"/>
                  <a:pt x="9182906" y="6803711"/>
                  <a:pt x="9174858" y="6829374"/>
                </a:cubicBezTo>
                <a:cubicBezTo>
                  <a:pt x="9171878" y="6838871"/>
                  <a:pt x="9169239" y="6848414"/>
                  <a:pt x="9166773" y="6857988"/>
                </a:cubicBezTo>
                <a:lnTo>
                  <a:pt x="9207448" y="6857988"/>
                </a:lnTo>
                <a:cubicBezTo>
                  <a:pt x="9210258" y="6849839"/>
                  <a:pt x="9214212" y="6841702"/>
                  <a:pt x="9221159" y="6833865"/>
                </a:cubicBezTo>
                <a:cubicBezTo>
                  <a:pt x="9225660" y="6842739"/>
                  <a:pt x="9230173" y="6850348"/>
                  <a:pt x="9233784" y="6857988"/>
                </a:cubicBezTo>
                <a:lnTo>
                  <a:pt x="9255358" y="6857988"/>
                </a:lnTo>
                <a:cubicBezTo>
                  <a:pt x="9255059" y="6857205"/>
                  <a:pt x="9254773" y="6856422"/>
                  <a:pt x="9254474" y="6855640"/>
                </a:cubicBezTo>
                <a:cubicBezTo>
                  <a:pt x="9253889" y="6854114"/>
                  <a:pt x="9253267" y="6852593"/>
                  <a:pt x="9252618" y="6851079"/>
                </a:cubicBezTo>
                <a:cubicBezTo>
                  <a:pt x="9251309" y="6848058"/>
                  <a:pt x="9249866" y="6845048"/>
                  <a:pt x="9248315" y="6841988"/>
                </a:cubicBezTo>
                <a:cubicBezTo>
                  <a:pt x="9244443" y="6834336"/>
                  <a:pt x="9239899" y="6826320"/>
                  <a:pt x="9235074" y="6816772"/>
                </a:cubicBezTo>
                <a:cubicBezTo>
                  <a:pt x="9238380" y="6819246"/>
                  <a:pt x="9241278" y="6821753"/>
                  <a:pt x="9243833" y="6824291"/>
                </a:cubicBezTo>
                <a:cubicBezTo>
                  <a:pt x="9247673" y="6828101"/>
                  <a:pt x="9250749" y="6832001"/>
                  <a:pt x="9253311" y="6836015"/>
                </a:cubicBezTo>
                <a:cubicBezTo>
                  <a:pt x="9255879" y="6840029"/>
                  <a:pt x="9257939" y="6844152"/>
                  <a:pt x="9259731" y="6848420"/>
                </a:cubicBezTo>
                <a:cubicBezTo>
                  <a:pt x="9261072" y="6851607"/>
                  <a:pt x="9262407" y="6854795"/>
                  <a:pt x="9263749" y="6857988"/>
                </a:cubicBezTo>
                <a:lnTo>
                  <a:pt x="9286638" y="6857988"/>
                </a:lnTo>
                <a:cubicBezTo>
                  <a:pt x="9283537" y="6849597"/>
                  <a:pt x="9280536" y="6841143"/>
                  <a:pt x="9278648" y="6832224"/>
                </a:cubicBezTo>
                <a:cubicBezTo>
                  <a:pt x="9283912" y="6840901"/>
                  <a:pt x="9290306" y="6849145"/>
                  <a:pt x="9295124" y="6857988"/>
                </a:cubicBezTo>
                <a:lnTo>
                  <a:pt x="9336220" y="6857988"/>
                </a:lnTo>
                <a:cubicBezTo>
                  <a:pt x="9333079" y="6849393"/>
                  <a:pt x="9329939" y="6840799"/>
                  <a:pt x="9326799" y="6832211"/>
                </a:cubicBezTo>
                <a:cubicBezTo>
                  <a:pt x="9330308" y="6836867"/>
                  <a:pt x="9333448" y="6841677"/>
                  <a:pt x="9336296" y="6846614"/>
                </a:cubicBezTo>
                <a:cubicBezTo>
                  <a:pt x="9337243" y="6848261"/>
                  <a:pt x="9338165" y="6849921"/>
                  <a:pt x="9339048" y="6851588"/>
                </a:cubicBezTo>
                <a:cubicBezTo>
                  <a:pt x="9340167" y="6853694"/>
                  <a:pt x="9341165" y="6855850"/>
                  <a:pt x="9342201" y="6857988"/>
                </a:cubicBezTo>
                <a:lnTo>
                  <a:pt x="9361156" y="6857988"/>
                </a:lnTo>
                <a:cubicBezTo>
                  <a:pt x="9350890" y="6832491"/>
                  <a:pt x="9338272" y="6808254"/>
                  <a:pt x="9322241" y="6785714"/>
                </a:cubicBezTo>
                <a:cubicBezTo>
                  <a:pt x="9312058" y="6771376"/>
                  <a:pt x="9299504" y="6758913"/>
                  <a:pt x="9281140" y="6757241"/>
                </a:cubicBezTo>
                <a:close/>
                <a:moveTo>
                  <a:pt x="11038100" y="6732405"/>
                </a:moveTo>
                <a:cubicBezTo>
                  <a:pt x="11020027" y="6729590"/>
                  <a:pt x="11000583" y="6734301"/>
                  <a:pt x="10981923" y="6743958"/>
                </a:cubicBezTo>
                <a:cubicBezTo>
                  <a:pt x="10955626" y="6757565"/>
                  <a:pt x="10941845" y="6780721"/>
                  <a:pt x="10933442" y="6808508"/>
                </a:cubicBezTo>
                <a:cubicBezTo>
                  <a:pt x="10928484" y="6824902"/>
                  <a:pt x="10924358" y="6841404"/>
                  <a:pt x="10920844" y="6857988"/>
                </a:cubicBezTo>
                <a:lnTo>
                  <a:pt x="10960788" y="6857988"/>
                </a:lnTo>
                <a:cubicBezTo>
                  <a:pt x="10961099" y="6856747"/>
                  <a:pt x="10961360" y="6855494"/>
                  <a:pt x="10961678" y="6854253"/>
                </a:cubicBezTo>
                <a:cubicBezTo>
                  <a:pt x="10964456" y="6843420"/>
                  <a:pt x="10968358" y="6832834"/>
                  <a:pt x="10972300" y="6822351"/>
                </a:cubicBezTo>
                <a:cubicBezTo>
                  <a:pt x="10973704" y="6818616"/>
                  <a:pt x="10976787" y="6815518"/>
                  <a:pt x="10980728" y="6809749"/>
                </a:cubicBezTo>
                <a:cubicBezTo>
                  <a:pt x="10988344" y="6824577"/>
                  <a:pt x="10995889" y="6836352"/>
                  <a:pt x="11000694" y="6849158"/>
                </a:cubicBezTo>
                <a:cubicBezTo>
                  <a:pt x="11001794" y="6852097"/>
                  <a:pt x="11002849" y="6855055"/>
                  <a:pt x="11003936" y="6857994"/>
                </a:cubicBezTo>
                <a:lnTo>
                  <a:pt x="11025307" y="6857994"/>
                </a:lnTo>
                <a:cubicBezTo>
                  <a:pt x="11023673" y="6853605"/>
                  <a:pt x="11022084" y="6849196"/>
                  <a:pt x="11020419" y="6844814"/>
                </a:cubicBezTo>
                <a:cubicBezTo>
                  <a:pt x="11014456" y="6829075"/>
                  <a:pt x="11005938" y="6814310"/>
                  <a:pt x="10998590" y="6799100"/>
                </a:cubicBezTo>
                <a:cubicBezTo>
                  <a:pt x="11016388" y="6815607"/>
                  <a:pt x="11025548" y="6836486"/>
                  <a:pt x="11033538" y="6857994"/>
                </a:cubicBezTo>
                <a:lnTo>
                  <a:pt x="11056714" y="6857994"/>
                </a:lnTo>
                <a:cubicBezTo>
                  <a:pt x="11051114" y="6842148"/>
                  <a:pt x="11045196" y="6826428"/>
                  <a:pt x="11038528" y="6811002"/>
                </a:cubicBezTo>
                <a:cubicBezTo>
                  <a:pt x="11052500" y="6823877"/>
                  <a:pt x="11058774" y="6840958"/>
                  <a:pt x="11065041" y="6857899"/>
                </a:cubicBezTo>
                <a:cubicBezTo>
                  <a:pt x="11065054" y="6857931"/>
                  <a:pt x="11065066" y="6857962"/>
                  <a:pt x="11065080" y="6857994"/>
                </a:cubicBezTo>
                <a:lnTo>
                  <a:pt x="11107726" y="6857994"/>
                </a:lnTo>
                <a:cubicBezTo>
                  <a:pt x="11102265" y="6841696"/>
                  <a:pt x="11096576" y="6825481"/>
                  <a:pt x="11090290" y="6809474"/>
                </a:cubicBezTo>
                <a:cubicBezTo>
                  <a:pt x="11095673" y="6820283"/>
                  <a:pt x="11102183" y="6830690"/>
                  <a:pt x="11106251" y="6841976"/>
                </a:cubicBezTo>
                <a:cubicBezTo>
                  <a:pt x="11108171" y="6847300"/>
                  <a:pt x="11110014" y="6852657"/>
                  <a:pt x="11111914" y="6857994"/>
                </a:cubicBezTo>
                <a:lnTo>
                  <a:pt x="11130044" y="6857994"/>
                </a:lnTo>
                <a:cubicBezTo>
                  <a:pt x="11129694" y="6856983"/>
                  <a:pt x="11129338" y="6855977"/>
                  <a:pt x="11128988" y="6854966"/>
                </a:cubicBezTo>
                <a:cubicBezTo>
                  <a:pt x="11118169" y="6823566"/>
                  <a:pt x="11104046" y="6793940"/>
                  <a:pt x="11086044" y="6766001"/>
                </a:cubicBezTo>
                <a:cubicBezTo>
                  <a:pt x="11072873" y="6745558"/>
                  <a:pt x="11056172" y="6735219"/>
                  <a:pt x="11038100" y="6732405"/>
                </a:cubicBezTo>
                <a:close/>
                <a:moveTo>
                  <a:pt x="8559373" y="6677245"/>
                </a:moveTo>
                <a:cubicBezTo>
                  <a:pt x="8516263" y="6678701"/>
                  <a:pt x="8487245" y="6701406"/>
                  <a:pt x="8470763" y="6739180"/>
                </a:cubicBezTo>
                <a:cubicBezTo>
                  <a:pt x="8461647" y="6760071"/>
                  <a:pt x="8454973" y="6783056"/>
                  <a:pt x="8452583" y="6805671"/>
                </a:cubicBezTo>
                <a:cubicBezTo>
                  <a:pt x="8450746" y="6823082"/>
                  <a:pt x="8449278" y="6840525"/>
                  <a:pt x="8447930" y="6857988"/>
                </a:cubicBezTo>
                <a:lnTo>
                  <a:pt x="8493424" y="6857988"/>
                </a:lnTo>
                <a:cubicBezTo>
                  <a:pt x="8494905" y="6842618"/>
                  <a:pt x="8496481" y="6827268"/>
                  <a:pt x="8498897" y="6812052"/>
                </a:cubicBezTo>
                <a:cubicBezTo>
                  <a:pt x="8501319" y="6796809"/>
                  <a:pt x="8506912" y="6782070"/>
                  <a:pt x="8512106" y="6763436"/>
                </a:cubicBezTo>
                <a:cubicBezTo>
                  <a:pt x="8516784" y="6771147"/>
                  <a:pt x="8519752" y="6774589"/>
                  <a:pt x="8521164" y="6778584"/>
                </a:cubicBezTo>
                <a:cubicBezTo>
                  <a:pt x="8530520" y="6805016"/>
                  <a:pt x="8539687" y="6831518"/>
                  <a:pt x="8548923" y="6857994"/>
                </a:cubicBezTo>
                <a:lnTo>
                  <a:pt x="8570116" y="6857994"/>
                </a:lnTo>
                <a:cubicBezTo>
                  <a:pt x="8556493" y="6821791"/>
                  <a:pt x="8543119" y="6785498"/>
                  <a:pt x="8529688" y="6749219"/>
                </a:cubicBezTo>
                <a:cubicBezTo>
                  <a:pt x="8528893" y="6747075"/>
                  <a:pt x="8528995" y="6744600"/>
                  <a:pt x="8528677" y="6742278"/>
                </a:cubicBezTo>
                <a:cubicBezTo>
                  <a:pt x="8529897" y="6741789"/>
                  <a:pt x="8531118" y="6741305"/>
                  <a:pt x="8532332" y="6740815"/>
                </a:cubicBezTo>
                <a:cubicBezTo>
                  <a:pt x="8536852" y="6749798"/>
                  <a:pt x="8542299" y="6758437"/>
                  <a:pt x="8545745" y="6767807"/>
                </a:cubicBezTo>
                <a:cubicBezTo>
                  <a:pt x="8556773" y="6797814"/>
                  <a:pt x="8567535" y="6827917"/>
                  <a:pt x="8578373" y="6857988"/>
                </a:cubicBezTo>
                <a:lnTo>
                  <a:pt x="8599482" y="6857988"/>
                </a:lnTo>
                <a:cubicBezTo>
                  <a:pt x="8586325" y="6821740"/>
                  <a:pt x="8573268" y="6785454"/>
                  <a:pt x="8560180" y="6749174"/>
                </a:cubicBezTo>
                <a:cubicBezTo>
                  <a:pt x="8559792" y="6748105"/>
                  <a:pt x="8560212" y="6746750"/>
                  <a:pt x="8560320" y="6743627"/>
                </a:cubicBezTo>
                <a:cubicBezTo>
                  <a:pt x="8571660" y="6755497"/>
                  <a:pt x="8577686" y="6768908"/>
                  <a:pt x="8582676" y="6782585"/>
                </a:cubicBezTo>
                <a:cubicBezTo>
                  <a:pt x="8591836" y="6807662"/>
                  <a:pt x="8600754" y="6832828"/>
                  <a:pt x="8609685" y="6857988"/>
                </a:cubicBezTo>
                <a:lnTo>
                  <a:pt x="8648772" y="6857988"/>
                </a:lnTo>
                <a:cubicBezTo>
                  <a:pt x="8645466" y="6848955"/>
                  <a:pt x="8642116" y="6839934"/>
                  <a:pt x="8638824" y="6830894"/>
                </a:cubicBezTo>
                <a:cubicBezTo>
                  <a:pt x="8629009" y="6803953"/>
                  <a:pt x="8619232" y="6776993"/>
                  <a:pt x="8609424" y="6750052"/>
                </a:cubicBezTo>
                <a:cubicBezTo>
                  <a:pt x="8609386" y="6749944"/>
                  <a:pt x="8609386" y="6749817"/>
                  <a:pt x="8609424" y="6749657"/>
                </a:cubicBezTo>
                <a:cubicBezTo>
                  <a:pt x="8609539" y="6749180"/>
                  <a:pt x="8609958" y="6748417"/>
                  <a:pt x="8610486" y="6746909"/>
                </a:cubicBezTo>
                <a:cubicBezTo>
                  <a:pt x="8613842" y="6751019"/>
                  <a:pt x="8616760" y="6755294"/>
                  <a:pt x="8619341" y="6759689"/>
                </a:cubicBezTo>
                <a:cubicBezTo>
                  <a:pt x="8624509" y="6768481"/>
                  <a:pt x="8628367" y="6777737"/>
                  <a:pt x="8631863" y="6787051"/>
                </a:cubicBezTo>
                <a:cubicBezTo>
                  <a:pt x="8633611" y="6791707"/>
                  <a:pt x="8635264" y="6796377"/>
                  <a:pt x="8636949" y="6801014"/>
                </a:cubicBezTo>
                <a:cubicBezTo>
                  <a:pt x="8643833" y="6819958"/>
                  <a:pt x="8650513" y="6838986"/>
                  <a:pt x="8657226" y="6857994"/>
                </a:cubicBezTo>
                <a:lnTo>
                  <a:pt x="8673282" y="6857994"/>
                </a:lnTo>
                <a:cubicBezTo>
                  <a:pt x="8660626" y="6822675"/>
                  <a:pt x="8648219" y="6787254"/>
                  <a:pt x="8634361" y="6752412"/>
                </a:cubicBezTo>
                <a:cubicBezTo>
                  <a:pt x="8625094" y="6729078"/>
                  <a:pt x="8612145" y="6707386"/>
                  <a:pt x="8593584" y="6689694"/>
                </a:cubicBezTo>
                <a:cubicBezTo>
                  <a:pt x="8583947" y="6680508"/>
                  <a:pt x="8572760" y="6676793"/>
                  <a:pt x="8559373" y="6677245"/>
                </a:cubicBezTo>
                <a:close/>
                <a:moveTo>
                  <a:pt x="10320976" y="6650500"/>
                </a:moveTo>
                <a:cubicBezTo>
                  <a:pt x="10277649" y="6651589"/>
                  <a:pt x="10246732" y="6672932"/>
                  <a:pt x="10229836" y="6711921"/>
                </a:cubicBezTo>
                <a:cubicBezTo>
                  <a:pt x="10220765" y="6732863"/>
                  <a:pt x="10214961" y="6755733"/>
                  <a:pt x="10211096" y="6778323"/>
                </a:cubicBezTo>
                <a:cubicBezTo>
                  <a:pt x="10206584" y="6804736"/>
                  <a:pt x="10204905" y="6831333"/>
                  <a:pt x="10204200" y="6857994"/>
                </a:cubicBezTo>
                <a:lnTo>
                  <a:pt x="10251060" y="6857994"/>
                </a:lnTo>
                <a:cubicBezTo>
                  <a:pt x="10253323" y="6834419"/>
                  <a:pt x="10255268" y="6810773"/>
                  <a:pt x="10258892" y="6787400"/>
                </a:cubicBezTo>
                <a:cubicBezTo>
                  <a:pt x="10261160" y="6772775"/>
                  <a:pt x="10266506" y="6758621"/>
                  <a:pt x="10271433" y="6740790"/>
                </a:cubicBezTo>
                <a:cubicBezTo>
                  <a:pt x="10275965" y="6748258"/>
                  <a:pt x="10278915" y="6751687"/>
                  <a:pt x="10280326" y="6755663"/>
                </a:cubicBezTo>
                <a:cubicBezTo>
                  <a:pt x="10292435" y="6789729"/>
                  <a:pt x="10304239" y="6823902"/>
                  <a:pt x="10316272" y="6857994"/>
                </a:cubicBezTo>
                <a:lnTo>
                  <a:pt x="10340636" y="6857994"/>
                </a:lnTo>
                <a:cubicBezTo>
                  <a:pt x="10332100" y="6834209"/>
                  <a:pt x="10323601" y="6810410"/>
                  <a:pt x="10314924" y="6786675"/>
                </a:cubicBezTo>
                <a:cubicBezTo>
                  <a:pt x="10306781" y="6764397"/>
                  <a:pt x="10297876" y="6742393"/>
                  <a:pt x="10289320" y="6720261"/>
                </a:cubicBezTo>
                <a:cubicBezTo>
                  <a:pt x="10299891" y="6727437"/>
                  <a:pt x="10303718" y="6739301"/>
                  <a:pt x="10307830" y="6750631"/>
                </a:cubicBezTo>
                <a:cubicBezTo>
                  <a:pt x="10320804" y="6786357"/>
                  <a:pt x="10333447" y="6822198"/>
                  <a:pt x="10346224" y="6857994"/>
                </a:cubicBezTo>
                <a:lnTo>
                  <a:pt x="10368714" y="6857994"/>
                </a:lnTo>
                <a:cubicBezTo>
                  <a:pt x="10352943" y="6813546"/>
                  <a:pt x="10339772" y="6768087"/>
                  <a:pt x="10321160" y="6724746"/>
                </a:cubicBezTo>
                <a:cubicBezTo>
                  <a:pt x="10328578" y="6731884"/>
                  <a:pt x="10356362" y="6798635"/>
                  <a:pt x="10378643" y="6857994"/>
                </a:cubicBezTo>
                <a:lnTo>
                  <a:pt x="10418943" y="6857994"/>
                </a:lnTo>
                <a:cubicBezTo>
                  <a:pt x="10403484" y="6815137"/>
                  <a:pt x="10388018" y="6772254"/>
                  <a:pt x="10372598" y="6729479"/>
                </a:cubicBezTo>
                <a:cubicBezTo>
                  <a:pt x="10380536" y="6738538"/>
                  <a:pt x="10406065" y="6802032"/>
                  <a:pt x="10425268" y="6857994"/>
                </a:cubicBezTo>
                <a:lnTo>
                  <a:pt x="10442049" y="6857994"/>
                </a:lnTo>
                <a:cubicBezTo>
                  <a:pt x="10440498" y="6853700"/>
                  <a:pt x="10439010" y="6849381"/>
                  <a:pt x="10437440" y="6845100"/>
                </a:cubicBezTo>
                <a:cubicBezTo>
                  <a:pt x="10421301" y="6801148"/>
                  <a:pt x="10405442" y="6757082"/>
                  <a:pt x="10387949" y="6713683"/>
                </a:cubicBezTo>
                <a:cubicBezTo>
                  <a:pt x="10380060" y="6694115"/>
                  <a:pt x="10367766" y="6676621"/>
                  <a:pt x="10351640" y="6662250"/>
                </a:cubicBezTo>
                <a:cubicBezTo>
                  <a:pt x="10342785" y="6654356"/>
                  <a:pt x="10332602" y="6650208"/>
                  <a:pt x="10320976" y="6650500"/>
                </a:cubicBezTo>
                <a:close/>
                <a:moveTo>
                  <a:pt x="9678621" y="6650475"/>
                </a:moveTo>
                <a:cubicBezTo>
                  <a:pt x="9680382" y="6652384"/>
                  <a:pt x="9681997" y="6654375"/>
                  <a:pt x="9683484" y="6656443"/>
                </a:cubicBezTo>
                <a:cubicBezTo>
                  <a:pt x="9684972" y="6658510"/>
                  <a:pt x="9686325" y="6660660"/>
                  <a:pt x="9687559" y="6662880"/>
                </a:cubicBezTo>
                <a:cubicBezTo>
                  <a:pt x="9689408" y="6666214"/>
                  <a:pt x="9690991" y="6669712"/>
                  <a:pt x="9692332" y="6673357"/>
                </a:cubicBezTo>
                <a:cubicBezTo>
                  <a:pt x="9692778" y="6674573"/>
                  <a:pt x="9693203" y="6675807"/>
                  <a:pt x="9693597" y="6677053"/>
                </a:cubicBezTo>
                <a:cubicBezTo>
                  <a:pt x="9696579" y="6686450"/>
                  <a:pt x="9699541" y="6695852"/>
                  <a:pt x="9702496" y="6705260"/>
                </a:cubicBezTo>
                <a:cubicBezTo>
                  <a:pt x="9711364" y="6733480"/>
                  <a:pt x="9720193" y="6761713"/>
                  <a:pt x="9729595" y="6789754"/>
                </a:cubicBezTo>
                <a:cubicBezTo>
                  <a:pt x="9734731" y="6805072"/>
                  <a:pt x="9740820" y="6820067"/>
                  <a:pt x="9746827" y="6835093"/>
                </a:cubicBezTo>
                <a:cubicBezTo>
                  <a:pt x="9748829" y="6840099"/>
                  <a:pt x="9750819" y="6845112"/>
                  <a:pt x="9752764" y="6850137"/>
                </a:cubicBezTo>
                <a:cubicBezTo>
                  <a:pt x="9751893" y="6849272"/>
                  <a:pt x="9751054" y="6848388"/>
                  <a:pt x="9750253" y="6847491"/>
                </a:cubicBezTo>
                <a:cubicBezTo>
                  <a:pt x="9745403" y="6842103"/>
                  <a:pt x="9741710" y="6836136"/>
                  <a:pt x="9738653" y="6829870"/>
                </a:cubicBezTo>
                <a:cubicBezTo>
                  <a:pt x="9736618" y="6825691"/>
                  <a:pt x="9734870" y="6821377"/>
                  <a:pt x="9733256" y="6817007"/>
                </a:cubicBezTo>
                <a:cubicBezTo>
                  <a:pt x="9732849" y="6815919"/>
                  <a:pt x="9732455" y="6814818"/>
                  <a:pt x="9732067" y="6813724"/>
                </a:cubicBezTo>
                <a:cubicBezTo>
                  <a:pt x="9730904" y="6810435"/>
                  <a:pt x="9729798" y="6807121"/>
                  <a:pt x="9728686" y="6803826"/>
                </a:cubicBezTo>
                <a:cubicBezTo>
                  <a:pt x="9728310" y="6802725"/>
                  <a:pt x="9727941" y="6801631"/>
                  <a:pt x="9727566" y="6800537"/>
                </a:cubicBezTo>
                <a:cubicBezTo>
                  <a:pt x="9724426" y="6791364"/>
                  <a:pt x="9721376" y="6782165"/>
                  <a:pt x="9718381" y="6772947"/>
                </a:cubicBezTo>
                <a:cubicBezTo>
                  <a:pt x="9712387" y="6754505"/>
                  <a:pt x="9706609" y="6736000"/>
                  <a:pt x="9700736" y="6717519"/>
                </a:cubicBezTo>
                <a:cubicBezTo>
                  <a:pt x="9697799" y="6708283"/>
                  <a:pt x="9694836" y="6699051"/>
                  <a:pt x="9691818" y="6689840"/>
                </a:cubicBezTo>
                <a:cubicBezTo>
                  <a:pt x="9687539" y="6676799"/>
                  <a:pt x="9682136" y="6664121"/>
                  <a:pt x="9678621" y="6650475"/>
                </a:cubicBezTo>
                <a:close/>
                <a:moveTo>
                  <a:pt x="12056008" y="6644038"/>
                </a:moveTo>
                <a:cubicBezTo>
                  <a:pt x="12012860" y="6646296"/>
                  <a:pt x="11984325" y="6669108"/>
                  <a:pt x="11968383" y="6707283"/>
                </a:cubicBezTo>
                <a:cubicBezTo>
                  <a:pt x="11959834" y="6727761"/>
                  <a:pt x="11952784" y="6749995"/>
                  <a:pt x="11950954" y="6771929"/>
                </a:cubicBezTo>
                <a:cubicBezTo>
                  <a:pt x="11948564" y="6800549"/>
                  <a:pt x="11947146" y="6829246"/>
                  <a:pt x="11945970" y="6857969"/>
                </a:cubicBezTo>
                <a:lnTo>
                  <a:pt x="11991604" y="6857969"/>
                </a:lnTo>
                <a:cubicBezTo>
                  <a:pt x="11993568" y="6823031"/>
                  <a:pt x="11997280" y="6788272"/>
                  <a:pt x="12005588" y="6753932"/>
                </a:cubicBezTo>
                <a:cubicBezTo>
                  <a:pt x="12007190" y="6747310"/>
                  <a:pt x="12009319" y="6740815"/>
                  <a:pt x="12012224" y="6730720"/>
                </a:cubicBezTo>
                <a:cubicBezTo>
                  <a:pt x="12015650" y="6736966"/>
                  <a:pt x="12017208" y="6739085"/>
                  <a:pt x="12018047" y="6741451"/>
                </a:cubicBezTo>
                <a:cubicBezTo>
                  <a:pt x="12031783" y="6780282"/>
                  <a:pt x="12045469" y="6819138"/>
                  <a:pt x="12059186" y="6857975"/>
                </a:cubicBezTo>
                <a:lnTo>
                  <a:pt x="12081688" y="6857975"/>
                </a:lnTo>
                <a:cubicBezTo>
                  <a:pt x="12071772" y="6830379"/>
                  <a:pt x="12061977" y="6802738"/>
                  <a:pt x="12051902" y="6775205"/>
                </a:cubicBezTo>
                <a:cubicBezTo>
                  <a:pt x="12043797" y="6753067"/>
                  <a:pt x="12034847" y="6731241"/>
                  <a:pt x="12025846" y="6708168"/>
                </a:cubicBezTo>
                <a:cubicBezTo>
                  <a:pt x="12034765" y="6708982"/>
                  <a:pt x="12036278" y="6716069"/>
                  <a:pt x="12038446" y="6721622"/>
                </a:cubicBezTo>
                <a:cubicBezTo>
                  <a:pt x="12048006" y="6746159"/>
                  <a:pt x="12057743" y="6770651"/>
                  <a:pt x="12066325" y="6795537"/>
                </a:cubicBezTo>
                <a:cubicBezTo>
                  <a:pt x="12073508" y="6816371"/>
                  <a:pt x="12080576" y="6837256"/>
                  <a:pt x="12088039" y="6857975"/>
                </a:cubicBezTo>
                <a:lnTo>
                  <a:pt x="12111380" y="6857975"/>
                </a:lnTo>
                <a:cubicBezTo>
                  <a:pt x="12101667" y="6831263"/>
                  <a:pt x="12091967" y="6804551"/>
                  <a:pt x="12082152" y="6777877"/>
                </a:cubicBezTo>
                <a:cubicBezTo>
                  <a:pt x="12074239" y="6756369"/>
                  <a:pt x="12065836" y="6735039"/>
                  <a:pt x="12057654" y="6713633"/>
                </a:cubicBezTo>
                <a:cubicBezTo>
                  <a:pt x="12059270" y="6712703"/>
                  <a:pt x="12060890" y="6711769"/>
                  <a:pt x="12062511" y="6710834"/>
                </a:cubicBezTo>
                <a:cubicBezTo>
                  <a:pt x="12069478" y="6725452"/>
                  <a:pt x="12077525" y="6739664"/>
                  <a:pt x="12083208" y="6754766"/>
                </a:cubicBezTo>
                <a:cubicBezTo>
                  <a:pt x="12096125" y="6789105"/>
                  <a:pt x="12108799" y="6823534"/>
                  <a:pt x="12121424" y="6857981"/>
                </a:cubicBezTo>
                <a:lnTo>
                  <a:pt x="12159760" y="6857981"/>
                </a:lnTo>
                <a:cubicBezTo>
                  <a:pt x="12143163" y="6809634"/>
                  <a:pt x="12128766" y="6760396"/>
                  <a:pt x="12108857" y="6713092"/>
                </a:cubicBezTo>
                <a:cubicBezTo>
                  <a:pt x="12111781" y="6717379"/>
                  <a:pt x="12114997" y="6721501"/>
                  <a:pt x="12117546" y="6725999"/>
                </a:cubicBezTo>
                <a:cubicBezTo>
                  <a:pt x="12120140" y="6730579"/>
                  <a:pt x="12122472" y="6735382"/>
                  <a:pt x="12124252" y="6740331"/>
                </a:cubicBezTo>
                <a:cubicBezTo>
                  <a:pt x="12138357" y="6779531"/>
                  <a:pt x="12152386" y="6818762"/>
                  <a:pt x="12166428" y="6857988"/>
                </a:cubicBezTo>
                <a:lnTo>
                  <a:pt x="12183425" y="6857988"/>
                </a:lnTo>
                <a:cubicBezTo>
                  <a:pt x="12181074" y="6851416"/>
                  <a:pt x="12178772" y="6844826"/>
                  <a:pt x="12176363" y="6838274"/>
                </a:cubicBezTo>
                <a:cubicBezTo>
                  <a:pt x="12160420" y="6794939"/>
                  <a:pt x="12145228" y="6751267"/>
                  <a:pt x="12127297" y="6708753"/>
                </a:cubicBezTo>
                <a:cubicBezTo>
                  <a:pt x="12119758" y="6690909"/>
                  <a:pt x="12106822" y="6675050"/>
                  <a:pt x="12094745" y="6659528"/>
                </a:cubicBezTo>
                <a:cubicBezTo>
                  <a:pt x="12085408" y="6647524"/>
                  <a:pt x="12071944" y="6643204"/>
                  <a:pt x="12056008" y="6644038"/>
                </a:cubicBezTo>
                <a:close/>
                <a:moveTo>
                  <a:pt x="11392620" y="6621200"/>
                </a:moveTo>
                <a:cubicBezTo>
                  <a:pt x="11398976" y="6634775"/>
                  <a:pt x="11407094" y="6647816"/>
                  <a:pt x="11411391" y="6662015"/>
                </a:cubicBezTo>
                <a:cubicBezTo>
                  <a:pt x="11428547" y="6718740"/>
                  <a:pt x="11446422" y="6775168"/>
                  <a:pt x="11469553" y="6829807"/>
                </a:cubicBezTo>
                <a:cubicBezTo>
                  <a:pt x="11470748" y="6832631"/>
                  <a:pt x="11471365" y="6835703"/>
                  <a:pt x="11471263" y="6838935"/>
                </a:cubicBezTo>
                <a:cubicBezTo>
                  <a:pt x="11453331" y="6817649"/>
                  <a:pt x="11444864" y="6791923"/>
                  <a:pt x="11436016" y="6766554"/>
                </a:cubicBezTo>
                <a:cubicBezTo>
                  <a:pt x="11419756" y="6719994"/>
                  <a:pt x="11404214" y="6673186"/>
                  <a:pt x="11388456" y="6626448"/>
                </a:cubicBezTo>
                <a:cubicBezTo>
                  <a:pt x="11388119" y="6625436"/>
                  <a:pt x="11388825" y="6624068"/>
                  <a:pt x="11389041" y="6622866"/>
                </a:cubicBezTo>
                <a:cubicBezTo>
                  <a:pt x="11390236" y="6622313"/>
                  <a:pt x="11391425" y="6621753"/>
                  <a:pt x="11392620" y="6621200"/>
                </a:cubicBezTo>
                <a:close/>
                <a:moveTo>
                  <a:pt x="11433066" y="6616562"/>
                </a:moveTo>
                <a:cubicBezTo>
                  <a:pt x="11448958" y="6634623"/>
                  <a:pt x="11455556" y="6656862"/>
                  <a:pt x="11462078" y="6678867"/>
                </a:cubicBezTo>
                <a:cubicBezTo>
                  <a:pt x="11476100" y="6726177"/>
                  <a:pt x="11489990" y="6773488"/>
                  <a:pt x="11510381" y="6818591"/>
                </a:cubicBezTo>
                <a:cubicBezTo>
                  <a:pt x="11512454" y="6823178"/>
                  <a:pt x="11513458" y="6828242"/>
                  <a:pt x="11513674" y="6833490"/>
                </a:cubicBezTo>
                <a:cubicBezTo>
                  <a:pt x="11475134" y="6765428"/>
                  <a:pt x="11466508" y="6686450"/>
                  <a:pt x="11433066" y="6616562"/>
                </a:cubicBezTo>
                <a:close/>
                <a:moveTo>
                  <a:pt x="11345918" y="6601256"/>
                </a:moveTo>
                <a:cubicBezTo>
                  <a:pt x="11363005" y="6619107"/>
                  <a:pt x="11372724" y="6637199"/>
                  <a:pt x="11379360" y="6656665"/>
                </a:cubicBezTo>
                <a:cubicBezTo>
                  <a:pt x="11391896" y="6693460"/>
                  <a:pt x="11402606" y="6730885"/>
                  <a:pt x="11415459" y="6767559"/>
                </a:cubicBezTo>
                <a:cubicBezTo>
                  <a:pt x="11423952" y="6791784"/>
                  <a:pt x="11434872" y="6815156"/>
                  <a:pt x="11444667" y="6838929"/>
                </a:cubicBezTo>
                <a:cubicBezTo>
                  <a:pt x="11446809" y="6844132"/>
                  <a:pt x="11448780" y="6849413"/>
                  <a:pt x="11450834" y="6854654"/>
                </a:cubicBezTo>
                <a:cubicBezTo>
                  <a:pt x="11433722" y="6840163"/>
                  <a:pt x="11427206" y="6820156"/>
                  <a:pt x="11420354" y="6800753"/>
                </a:cubicBezTo>
                <a:cubicBezTo>
                  <a:pt x="11410050" y="6771541"/>
                  <a:pt x="11401424" y="6741744"/>
                  <a:pt x="11392010" y="6712220"/>
                </a:cubicBezTo>
                <a:cubicBezTo>
                  <a:pt x="11380771" y="6676952"/>
                  <a:pt x="11368135" y="6642269"/>
                  <a:pt x="11348868" y="6610392"/>
                </a:cubicBezTo>
                <a:cubicBezTo>
                  <a:pt x="11347914" y="6608807"/>
                  <a:pt x="11347673" y="6606791"/>
                  <a:pt x="11345918" y="6601256"/>
                </a:cubicBezTo>
                <a:close/>
                <a:moveTo>
                  <a:pt x="9602070" y="6568736"/>
                </a:moveTo>
                <a:cubicBezTo>
                  <a:pt x="9582179" y="6572204"/>
                  <a:pt x="9566600" y="6582502"/>
                  <a:pt x="9552272" y="6595404"/>
                </a:cubicBezTo>
                <a:cubicBezTo>
                  <a:pt x="9529223" y="6616155"/>
                  <a:pt x="9516777" y="6643465"/>
                  <a:pt x="9510713" y="6672823"/>
                </a:cubicBezTo>
                <a:cubicBezTo>
                  <a:pt x="9502303" y="6713512"/>
                  <a:pt x="9494707" y="6754601"/>
                  <a:pt x="9490639" y="6795899"/>
                </a:cubicBezTo>
                <a:cubicBezTo>
                  <a:pt x="9488605" y="6816549"/>
                  <a:pt x="9487213" y="6837262"/>
                  <a:pt x="9485999" y="6857994"/>
                </a:cubicBezTo>
                <a:lnTo>
                  <a:pt x="9522688" y="6857994"/>
                </a:lnTo>
                <a:cubicBezTo>
                  <a:pt x="9523890" y="6843420"/>
                  <a:pt x="9525143" y="6828852"/>
                  <a:pt x="9526503" y="6814297"/>
                </a:cubicBezTo>
                <a:cubicBezTo>
                  <a:pt x="9531308" y="6762839"/>
                  <a:pt x="9539527" y="6711959"/>
                  <a:pt x="9559506" y="6663771"/>
                </a:cubicBezTo>
                <a:cubicBezTo>
                  <a:pt x="9562099" y="6657524"/>
                  <a:pt x="9565507" y="6651607"/>
                  <a:pt x="9569447" y="6643707"/>
                </a:cubicBezTo>
                <a:cubicBezTo>
                  <a:pt x="9573210" y="6648535"/>
                  <a:pt x="9575321" y="6650329"/>
                  <a:pt x="9576281" y="6652606"/>
                </a:cubicBezTo>
                <a:cubicBezTo>
                  <a:pt x="9586744" y="6677505"/>
                  <a:pt x="9597976" y="6702131"/>
                  <a:pt x="9607148" y="6727500"/>
                </a:cubicBezTo>
                <a:cubicBezTo>
                  <a:pt x="9622804" y="6770790"/>
                  <a:pt x="9636350" y="6814863"/>
                  <a:pt x="9652426" y="6857988"/>
                </a:cubicBezTo>
                <a:lnTo>
                  <a:pt x="9674400" y="6857988"/>
                </a:lnTo>
                <a:cubicBezTo>
                  <a:pt x="9674387" y="6857950"/>
                  <a:pt x="9674369" y="6857918"/>
                  <a:pt x="9674356" y="6857886"/>
                </a:cubicBezTo>
                <a:cubicBezTo>
                  <a:pt x="9668368" y="6842205"/>
                  <a:pt x="9662355" y="6826511"/>
                  <a:pt x="9656583" y="6810735"/>
                </a:cubicBezTo>
                <a:cubicBezTo>
                  <a:pt x="9650811" y="6794958"/>
                  <a:pt x="9645294" y="6779098"/>
                  <a:pt x="9640304" y="6763080"/>
                </a:cubicBezTo>
                <a:cubicBezTo>
                  <a:pt x="9638562" y="6757489"/>
                  <a:pt x="9636820" y="6751890"/>
                  <a:pt x="9635066" y="6746305"/>
                </a:cubicBezTo>
                <a:cubicBezTo>
                  <a:pt x="9628920" y="6726756"/>
                  <a:pt x="9622570" y="6707315"/>
                  <a:pt x="9615018" y="6688364"/>
                </a:cubicBezTo>
                <a:cubicBezTo>
                  <a:pt x="9612856" y="6682951"/>
                  <a:pt x="9610606" y="6677576"/>
                  <a:pt x="9608229" y="6672251"/>
                </a:cubicBezTo>
                <a:cubicBezTo>
                  <a:pt x="9602292" y="6658936"/>
                  <a:pt x="9595599" y="6645921"/>
                  <a:pt x="9587793" y="6633350"/>
                </a:cubicBezTo>
                <a:cubicBezTo>
                  <a:pt x="9587538" y="6632937"/>
                  <a:pt x="9587532" y="6632370"/>
                  <a:pt x="9587602" y="6631480"/>
                </a:cubicBezTo>
                <a:cubicBezTo>
                  <a:pt x="9587665" y="6630589"/>
                  <a:pt x="9587805" y="6629374"/>
                  <a:pt x="9587844" y="6627676"/>
                </a:cubicBezTo>
                <a:cubicBezTo>
                  <a:pt x="9591244" y="6630653"/>
                  <a:pt x="9594276" y="6633783"/>
                  <a:pt x="9596990" y="6637033"/>
                </a:cubicBezTo>
                <a:cubicBezTo>
                  <a:pt x="9599711" y="6640284"/>
                  <a:pt x="9602114" y="6643656"/>
                  <a:pt x="9604262" y="6647117"/>
                </a:cubicBezTo>
                <a:cubicBezTo>
                  <a:pt x="9608559" y="6654037"/>
                  <a:pt x="9611852" y="6661328"/>
                  <a:pt x="9614604" y="6668765"/>
                </a:cubicBezTo>
                <a:cubicBezTo>
                  <a:pt x="9617001" y="6675241"/>
                  <a:pt x="9619321" y="6681755"/>
                  <a:pt x="9621584" y="6688288"/>
                </a:cubicBezTo>
                <a:cubicBezTo>
                  <a:pt x="9626103" y="6701354"/>
                  <a:pt x="9630369" y="6714523"/>
                  <a:pt x="9634488" y="6727730"/>
                </a:cubicBezTo>
                <a:cubicBezTo>
                  <a:pt x="9636547" y="6734333"/>
                  <a:pt x="9638568" y="6740949"/>
                  <a:pt x="9640564" y="6747564"/>
                </a:cubicBezTo>
                <a:cubicBezTo>
                  <a:pt x="9645720" y="6764639"/>
                  <a:pt x="9651320" y="6781529"/>
                  <a:pt x="9657448" y="6798208"/>
                </a:cubicBezTo>
                <a:cubicBezTo>
                  <a:pt x="9659494" y="6803769"/>
                  <a:pt x="9661592" y="6809309"/>
                  <a:pt x="9663753" y="6814818"/>
                </a:cubicBezTo>
                <a:cubicBezTo>
                  <a:pt x="9668082" y="6825849"/>
                  <a:pt x="9672646" y="6836772"/>
                  <a:pt x="9677477" y="6847600"/>
                </a:cubicBezTo>
                <a:cubicBezTo>
                  <a:pt x="9679034" y="6851079"/>
                  <a:pt x="9680662" y="6854533"/>
                  <a:pt x="9682270" y="6857994"/>
                </a:cubicBezTo>
                <a:lnTo>
                  <a:pt x="9706501" y="6857994"/>
                </a:lnTo>
                <a:cubicBezTo>
                  <a:pt x="9706094" y="6857371"/>
                  <a:pt x="9705713" y="6856741"/>
                  <a:pt x="9705300" y="6856124"/>
                </a:cubicBezTo>
                <a:cubicBezTo>
                  <a:pt x="9703425" y="6853299"/>
                  <a:pt x="9701511" y="6850500"/>
                  <a:pt x="9699890" y="6847580"/>
                </a:cubicBezTo>
                <a:cubicBezTo>
                  <a:pt x="9699083" y="6846124"/>
                  <a:pt x="9698345" y="6844635"/>
                  <a:pt x="9697729" y="6843095"/>
                </a:cubicBezTo>
                <a:cubicBezTo>
                  <a:pt x="9693063" y="6831466"/>
                  <a:pt x="9688378" y="6819837"/>
                  <a:pt x="9683846" y="6808152"/>
                </a:cubicBezTo>
                <a:cubicBezTo>
                  <a:pt x="9679308" y="6796472"/>
                  <a:pt x="9674928" y="6784728"/>
                  <a:pt x="9670872" y="6772883"/>
                </a:cubicBezTo>
                <a:cubicBezTo>
                  <a:pt x="9656360" y="6730484"/>
                  <a:pt x="9642764" y="6687767"/>
                  <a:pt x="9629548" y="6647511"/>
                </a:cubicBezTo>
                <a:cubicBezTo>
                  <a:pt x="9635899" y="6653306"/>
                  <a:pt x="9640959" y="6659884"/>
                  <a:pt x="9645503" y="6670113"/>
                </a:cubicBezTo>
                <a:cubicBezTo>
                  <a:pt x="9647016" y="6673523"/>
                  <a:pt x="9648478" y="6677340"/>
                  <a:pt x="9649909" y="6681666"/>
                </a:cubicBezTo>
                <a:cubicBezTo>
                  <a:pt x="9662355" y="6719269"/>
                  <a:pt x="9673924" y="6757164"/>
                  <a:pt x="9686713" y="6794653"/>
                </a:cubicBezTo>
                <a:cubicBezTo>
                  <a:pt x="9692224" y="6810798"/>
                  <a:pt x="9698676" y="6826625"/>
                  <a:pt x="9705052" y="6842478"/>
                </a:cubicBezTo>
                <a:cubicBezTo>
                  <a:pt x="9707130" y="6847644"/>
                  <a:pt x="9709196" y="6852809"/>
                  <a:pt x="9711218" y="6857994"/>
                </a:cubicBezTo>
                <a:lnTo>
                  <a:pt x="9773213" y="6857994"/>
                </a:lnTo>
                <a:cubicBezTo>
                  <a:pt x="9764448" y="6836785"/>
                  <a:pt x="9756444" y="6818591"/>
                  <a:pt x="9750037" y="6799869"/>
                </a:cubicBezTo>
                <a:cubicBezTo>
                  <a:pt x="9738074" y="6764919"/>
                  <a:pt x="9727439" y="6729510"/>
                  <a:pt x="9716417" y="6694249"/>
                </a:cubicBezTo>
                <a:cubicBezTo>
                  <a:pt x="9706107" y="6661270"/>
                  <a:pt x="9692860" y="6629692"/>
                  <a:pt x="9672875" y="6601294"/>
                </a:cubicBezTo>
                <a:cubicBezTo>
                  <a:pt x="9655617" y="6576771"/>
                  <a:pt x="9633642" y="6563227"/>
                  <a:pt x="9602070" y="6568736"/>
                </a:cubicBezTo>
                <a:close/>
                <a:moveTo>
                  <a:pt x="8866127" y="6560288"/>
                </a:moveTo>
                <a:cubicBezTo>
                  <a:pt x="8873094" y="6571771"/>
                  <a:pt x="8882050" y="6582502"/>
                  <a:pt x="8886697" y="6594863"/>
                </a:cubicBezTo>
                <a:cubicBezTo>
                  <a:pt x="8892997" y="6611612"/>
                  <a:pt x="8899226" y="6628394"/>
                  <a:pt x="8905410" y="6645183"/>
                </a:cubicBezTo>
                <a:cubicBezTo>
                  <a:pt x="8923966" y="6695541"/>
                  <a:pt x="8942088" y="6745961"/>
                  <a:pt x="8960293" y="6795956"/>
                </a:cubicBezTo>
                <a:cubicBezTo>
                  <a:pt x="8956339" y="6790944"/>
                  <a:pt x="8952723" y="6785689"/>
                  <a:pt x="8949386" y="6780256"/>
                </a:cubicBezTo>
                <a:cubicBezTo>
                  <a:pt x="8946048" y="6774811"/>
                  <a:pt x="8942991" y="6769169"/>
                  <a:pt x="8940136" y="6763392"/>
                </a:cubicBezTo>
                <a:cubicBezTo>
                  <a:pt x="8937283" y="6757616"/>
                  <a:pt x="8934645" y="6751694"/>
                  <a:pt x="8932159" y="6745688"/>
                </a:cubicBezTo>
                <a:cubicBezTo>
                  <a:pt x="8929674" y="6739683"/>
                  <a:pt x="8927334" y="6733588"/>
                  <a:pt x="8925078" y="6727462"/>
                </a:cubicBezTo>
                <a:cubicBezTo>
                  <a:pt x="8921035" y="6716502"/>
                  <a:pt x="8917044" y="6705522"/>
                  <a:pt x="8913077" y="6694528"/>
                </a:cubicBezTo>
                <a:cubicBezTo>
                  <a:pt x="8901178" y="6661563"/>
                  <a:pt x="8889519" y="6628503"/>
                  <a:pt x="8877607" y="6595537"/>
                </a:cubicBezTo>
                <a:cubicBezTo>
                  <a:pt x="8876564" y="6592643"/>
                  <a:pt x="8875484" y="6589761"/>
                  <a:pt x="8874416" y="6586873"/>
                </a:cubicBezTo>
                <a:cubicBezTo>
                  <a:pt x="8871206" y="6578209"/>
                  <a:pt x="8868079" y="6569500"/>
                  <a:pt x="8866127" y="6560288"/>
                </a:cubicBezTo>
                <a:close/>
                <a:moveTo>
                  <a:pt x="8914278" y="6560269"/>
                </a:moveTo>
                <a:cubicBezTo>
                  <a:pt x="8917787" y="6564926"/>
                  <a:pt x="8920927" y="6569735"/>
                  <a:pt x="8923775" y="6574672"/>
                </a:cubicBezTo>
                <a:cubicBezTo>
                  <a:pt x="8924722" y="6576313"/>
                  <a:pt x="8925638" y="6577973"/>
                  <a:pt x="8926527" y="6579646"/>
                </a:cubicBezTo>
                <a:cubicBezTo>
                  <a:pt x="8928301" y="6582986"/>
                  <a:pt x="8929960" y="6586377"/>
                  <a:pt x="8931530" y="6589812"/>
                </a:cubicBezTo>
                <a:cubicBezTo>
                  <a:pt x="8933881" y="6594958"/>
                  <a:pt x="8936030" y="6600194"/>
                  <a:pt x="8938045" y="6605487"/>
                </a:cubicBezTo>
                <a:cubicBezTo>
                  <a:pt x="8939393" y="6609011"/>
                  <a:pt x="8940683" y="6612561"/>
                  <a:pt x="8941942" y="6616129"/>
                </a:cubicBezTo>
                <a:cubicBezTo>
                  <a:pt x="8943200" y="6619699"/>
                  <a:pt x="8944428" y="6623274"/>
                  <a:pt x="8945648" y="6626855"/>
                </a:cubicBezTo>
                <a:cubicBezTo>
                  <a:pt x="8947478" y="6632231"/>
                  <a:pt x="8949296" y="6637606"/>
                  <a:pt x="8951178" y="6642963"/>
                </a:cubicBezTo>
                <a:cubicBezTo>
                  <a:pt x="8959785" y="6667429"/>
                  <a:pt x="8968448" y="6691870"/>
                  <a:pt x="8977176" y="6716444"/>
                </a:cubicBezTo>
                <a:cubicBezTo>
                  <a:pt x="8981537" y="6728728"/>
                  <a:pt x="8985917" y="6741051"/>
                  <a:pt x="8990315" y="6753417"/>
                </a:cubicBezTo>
                <a:cubicBezTo>
                  <a:pt x="8994714" y="6765784"/>
                  <a:pt x="8999125" y="6778202"/>
                  <a:pt x="9003556" y="6790689"/>
                </a:cubicBezTo>
                <a:cubicBezTo>
                  <a:pt x="8998979" y="6783145"/>
                  <a:pt x="8993729" y="6776923"/>
                  <a:pt x="8991071" y="6769735"/>
                </a:cubicBezTo>
                <a:cubicBezTo>
                  <a:pt x="8965226" y="6700006"/>
                  <a:pt x="8939812" y="6630112"/>
                  <a:pt x="8914278" y="6560269"/>
                </a:cubicBezTo>
                <a:close/>
                <a:moveTo>
                  <a:pt x="8822541" y="6544830"/>
                </a:moveTo>
                <a:cubicBezTo>
                  <a:pt x="8825846" y="6547304"/>
                  <a:pt x="8828744" y="6549805"/>
                  <a:pt x="8831300" y="6552349"/>
                </a:cubicBezTo>
                <a:cubicBezTo>
                  <a:pt x="8835139" y="6556166"/>
                  <a:pt x="8838216" y="6560059"/>
                  <a:pt x="8840784" y="6564074"/>
                </a:cubicBezTo>
                <a:cubicBezTo>
                  <a:pt x="8843352" y="6568087"/>
                  <a:pt x="8845412" y="6572210"/>
                  <a:pt x="8847204" y="6576478"/>
                </a:cubicBezTo>
                <a:cubicBezTo>
                  <a:pt x="8849187" y="6581192"/>
                  <a:pt x="8851177" y="6585906"/>
                  <a:pt x="8853141" y="6590633"/>
                </a:cubicBezTo>
                <a:cubicBezTo>
                  <a:pt x="8859040" y="6604813"/>
                  <a:pt x="8864754" y="6619075"/>
                  <a:pt x="8869573" y="6633617"/>
                </a:cubicBezTo>
                <a:cubicBezTo>
                  <a:pt x="8879553" y="6663732"/>
                  <a:pt x="8889869" y="6693696"/>
                  <a:pt x="8901450" y="6723143"/>
                </a:cubicBezTo>
                <a:cubicBezTo>
                  <a:pt x="8904343" y="6730509"/>
                  <a:pt x="8907318" y="6737838"/>
                  <a:pt x="8910388" y="6745128"/>
                </a:cubicBezTo>
                <a:cubicBezTo>
                  <a:pt x="8916528" y="6759709"/>
                  <a:pt x="8923037" y="6774143"/>
                  <a:pt x="8930036" y="6788374"/>
                </a:cubicBezTo>
                <a:cubicBezTo>
                  <a:pt x="8933538" y="6795492"/>
                  <a:pt x="8937162" y="6802560"/>
                  <a:pt x="8940919" y="6809570"/>
                </a:cubicBezTo>
                <a:cubicBezTo>
                  <a:pt x="8942107" y="6811784"/>
                  <a:pt x="8942756" y="6814297"/>
                  <a:pt x="8943658" y="6816669"/>
                </a:cubicBezTo>
                <a:cubicBezTo>
                  <a:pt x="8941135" y="6813921"/>
                  <a:pt x="8938732" y="6811116"/>
                  <a:pt x="8936430" y="6808247"/>
                </a:cubicBezTo>
                <a:cubicBezTo>
                  <a:pt x="8931841" y="6802516"/>
                  <a:pt x="8927691" y="6796549"/>
                  <a:pt x="8923896" y="6790390"/>
                </a:cubicBezTo>
                <a:cubicBezTo>
                  <a:pt x="8920100" y="6784232"/>
                  <a:pt x="8916662" y="6777884"/>
                  <a:pt x="8913496" y="6771389"/>
                </a:cubicBezTo>
                <a:cubicBezTo>
                  <a:pt x="8908748" y="6761643"/>
                  <a:pt x="8904610" y="6751573"/>
                  <a:pt x="8900815" y="6741305"/>
                </a:cubicBezTo>
                <a:cubicBezTo>
                  <a:pt x="8881351" y="6688708"/>
                  <a:pt x="8861951" y="6636086"/>
                  <a:pt x="8841941" y="6583698"/>
                </a:cubicBezTo>
                <a:cubicBezTo>
                  <a:pt x="8841356" y="6582166"/>
                  <a:pt x="8840733" y="6580651"/>
                  <a:pt x="8840078" y="6579137"/>
                </a:cubicBezTo>
                <a:cubicBezTo>
                  <a:pt x="8838769" y="6576116"/>
                  <a:pt x="8837332" y="6573107"/>
                  <a:pt x="8835781" y="6570046"/>
                </a:cubicBezTo>
                <a:cubicBezTo>
                  <a:pt x="8831910" y="6562394"/>
                  <a:pt x="8827359" y="6554378"/>
                  <a:pt x="8822541" y="6544830"/>
                </a:cubicBezTo>
                <a:close/>
                <a:moveTo>
                  <a:pt x="10625995" y="6539053"/>
                </a:moveTo>
                <a:cubicBezTo>
                  <a:pt x="10639966" y="6551929"/>
                  <a:pt x="10646240" y="6569010"/>
                  <a:pt x="10652508" y="6585950"/>
                </a:cubicBezTo>
                <a:cubicBezTo>
                  <a:pt x="10671502" y="6637288"/>
                  <a:pt x="10690138" y="6688759"/>
                  <a:pt x="10709068" y="6740115"/>
                </a:cubicBezTo>
                <a:cubicBezTo>
                  <a:pt x="10712616" y="6749728"/>
                  <a:pt x="10716881" y="6759072"/>
                  <a:pt x="10719004" y="6769238"/>
                </a:cubicBezTo>
                <a:cubicBezTo>
                  <a:pt x="10673968" y="6698155"/>
                  <a:pt x="10658852" y="6615093"/>
                  <a:pt x="10625995" y="6539053"/>
                </a:cubicBezTo>
                <a:close/>
                <a:moveTo>
                  <a:pt x="10677763" y="6537526"/>
                </a:moveTo>
                <a:cubicBezTo>
                  <a:pt x="10683147" y="6548335"/>
                  <a:pt x="10689649" y="6558742"/>
                  <a:pt x="10693724" y="6570028"/>
                </a:cubicBezTo>
                <a:cubicBezTo>
                  <a:pt x="10710937" y="6617739"/>
                  <a:pt x="10727274" y="6665768"/>
                  <a:pt x="10744258" y="6713562"/>
                </a:cubicBezTo>
                <a:cubicBezTo>
                  <a:pt x="10750977" y="6732463"/>
                  <a:pt x="10758554" y="6751063"/>
                  <a:pt x="10765743" y="6769804"/>
                </a:cubicBezTo>
                <a:cubicBezTo>
                  <a:pt x="10724902" y="6696889"/>
                  <a:pt x="10708109" y="6614762"/>
                  <a:pt x="10677763" y="6537526"/>
                </a:cubicBezTo>
                <a:close/>
                <a:moveTo>
                  <a:pt x="10586050" y="6527138"/>
                </a:moveTo>
                <a:cubicBezTo>
                  <a:pt x="10609982" y="6549334"/>
                  <a:pt x="10618303" y="6579430"/>
                  <a:pt x="10629142" y="6608350"/>
                </a:cubicBezTo>
                <a:cubicBezTo>
                  <a:pt x="10646711" y="6655227"/>
                  <a:pt x="10664160" y="6702163"/>
                  <a:pt x="10682562" y="6748709"/>
                </a:cubicBezTo>
                <a:cubicBezTo>
                  <a:pt x="10688575" y="6763920"/>
                  <a:pt x="10697417" y="6778005"/>
                  <a:pt x="10703156" y="6794163"/>
                </a:cubicBezTo>
                <a:cubicBezTo>
                  <a:pt x="10698745" y="6788844"/>
                  <a:pt x="10693139" y="6784118"/>
                  <a:pt x="10690113" y="6778087"/>
                </a:cubicBezTo>
                <a:cubicBezTo>
                  <a:pt x="10679199" y="6756318"/>
                  <a:pt x="10667827" y="6734638"/>
                  <a:pt x="10659062" y="6711979"/>
                </a:cubicBezTo>
                <a:cubicBezTo>
                  <a:pt x="10641238" y="6665902"/>
                  <a:pt x="10625390" y="6619056"/>
                  <a:pt x="10607879" y="6572852"/>
                </a:cubicBezTo>
                <a:cubicBezTo>
                  <a:pt x="10601910" y="6557120"/>
                  <a:pt x="10593398" y="6542349"/>
                  <a:pt x="10586050" y="6527138"/>
                </a:cubicBezTo>
                <a:close/>
                <a:moveTo>
                  <a:pt x="10003530" y="6475833"/>
                </a:moveTo>
                <a:cubicBezTo>
                  <a:pt x="10031276" y="6518977"/>
                  <a:pt x="10046061" y="6568259"/>
                  <a:pt x="10067858" y="6614609"/>
                </a:cubicBezTo>
                <a:cubicBezTo>
                  <a:pt x="10062824" y="6606460"/>
                  <a:pt x="10058114" y="6598139"/>
                  <a:pt x="10053664" y="6589685"/>
                </a:cubicBezTo>
                <a:cubicBezTo>
                  <a:pt x="10050695" y="6584055"/>
                  <a:pt x="10047842" y="6578361"/>
                  <a:pt x="10045076" y="6572630"/>
                </a:cubicBezTo>
                <a:cubicBezTo>
                  <a:pt x="10042305" y="6566898"/>
                  <a:pt x="10039628" y="6561115"/>
                  <a:pt x="10037016" y="6555301"/>
                </a:cubicBezTo>
                <a:cubicBezTo>
                  <a:pt x="10034404" y="6549486"/>
                  <a:pt x="10031855" y="6543640"/>
                  <a:pt x="10029350" y="6537768"/>
                </a:cubicBezTo>
                <a:cubicBezTo>
                  <a:pt x="10028098" y="6534836"/>
                  <a:pt x="10026852" y="6531896"/>
                  <a:pt x="10025619" y="6528951"/>
                </a:cubicBezTo>
                <a:cubicBezTo>
                  <a:pt x="10020674" y="6517176"/>
                  <a:pt x="10015849" y="6505331"/>
                  <a:pt x="10010954" y="6493518"/>
                </a:cubicBezTo>
                <a:cubicBezTo>
                  <a:pt x="10008501" y="6487614"/>
                  <a:pt x="10006041" y="6481711"/>
                  <a:pt x="10003530" y="6475833"/>
                </a:cubicBezTo>
                <a:close/>
                <a:moveTo>
                  <a:pt x="9944872" y="6457238"/>
                </a:moveTo>
                <a:cubicBezTo>
                  <a:pt x="9953536" y="6470674"/>
                  <a:pt x="9961310" y="6484554"/>
                  <a:pt x="9968512" y="6498721"/>
                </a:cubicBezTo>
                <a:cubicBezTo>
                  <a:pt x="9970311" y="6502265"/>
                  <a:pt x="9972078" y="6505821"/>
                  <a:pt x="9973813" y="6509396"/>
                </a:cubicBezTo>
                <a:cubicBezTo>
                  <a:pt x="9977284" y="6516540"/>
                  <a:pt x="9980627" y="6523748"/>
                  <a:pt x="9983894" y="6531000"/>
                </a:cubicBezTo>
                <a:cubicBezTo>
                  <a:pt x="9998584" y="6563628"/>
                  <a:pt x="10011615" y="6597096"/>
                  <a:pt x="10026668" y="6629616"/>
                </a:cubicBezTo>
                <a:cubicBezTo>
                  <a:pt x="10019879" y="6619660"/>
                  <a:pt x="10013650" y="6609443"/>
                  <a:pt x="10007827" y="6599029"/>
                </a:cubicBezTo>
                <a:cubicBezTo>
                  <a:pt x="9998139" y="6581663"/>
                  <a:pt x="9989603" y="6563736"/>
                  <a:pt x="9981612" y="6545536"/>
                </a:cubicBezTo>
                <a:cubicBezTo>
                  <a:pt x="9980011" y="6541897"/>
                  <a:pt x="9978434" y="6538246"/>
                  <a:pt x="9976877" y="6534588"/>
                </a:cubicBezTo>
                <a:cubicBezTo>
                  <a:pt x="9965956" y="6508970"/>
                  <a:pt x="9955855" y="6482926"/>
                  <a:pt x="9944872" y="6457238"/>
                </a:cubicBezTo>
                <a:close/>
                <a:moveTo>
                  <a:pt x="11763849" y="6444572"/>
                </a:moveTo>
                <a:cubicBezTo>
                  <a:pt x="11786630" y="6495337"/>
                  <a:pt x="11809406" y="6546109"/>
                  <a:pt x="11832182" y="6596873"/>
                </a:cubicBezTo>
                <a:cubicBezTo>
                  <a:pt x="11830700" y="6597535"/>
                  <a:pt x="11829226" y="6598203"/>
                  <a:pt x="11827738" y="6598871"/>
                </a:cubicBezTo>
                <a:cubicBezTo>
                  <a:pt x="11804900" y="6548137"/>
                  <a:pt x="11782054" y="6497404"/>
                  <a:pt x="11759208" y="6446671"/>
                </a:cubicBezTo>
                <a:cubicBezTo>
                  <a:pt x="11760753" y="6445972"/>
                  <a:pt x="11762304" y="6445272"/>
                  <a:pt x="11763849" y="6444572"/>
                </a:cubicBezTo>
                <a:close/>
                <a:moveTo>
                  <a:pt x="9901317" y="6437702"/>
                </a:moveTo>
                <a:cubicBezTo>
                  <a:pt x="9912059" y="6444782"/>
                  <a:pt x="9916674" y="6453027"/>
                  <a:pt x="9920488" y="6461061"/>
                </a:cubicBezTo>
                <a:cubicBezTo>
                  <a:pt x="9921028" y="6462206"/>
                  <a:pt x="9921562" y="6463352"/>
                  <a:pt x="9922090" y="6464484"/>
                </a:cubicBezTo>
                <a:cubicBezTo>
                  <a:pt x="9930627" y="6482824"/>
                  <a:pt x="9938610" y="6501419"/>
                  <a:pt x="9946836" y="6519899"/>
                </a:cubicBezTo>
                <a:cubicBezTo>
                  <a:pt x="9949582" y="6526057"/>
                  <a:pt x="9952353" y="6532209"/>
                  <a:pt x="9955176" y="6538328"/>
                </a:cubicBezTo>
                <a:cubicBezTo>
                  <a:pt x="9964119" y="6557705"/>
                  <a:pt x="9973171" y="6577038"/>
                  <a:pt x="9982076" y="6596517"/>
                </a:cubicBezTo>
                <a:cubicBezTo>
                  <a:pt x="9990982" y="6615990"/>
                  <a:pt x="9999735" y="6635615"/>
                  <a:pt x="10008094" y="6655571"/>
                </a:cubicBezTo>
                <a:cubicBezTo>
                  <a:pt x="10003663" y="6648853"/>
                  <a:pt x="9998712" y="6642390"/>
                  <a:pt x="9994281" y="6635679"/>
                </a:cubicBezTo>
                <a:cubicBezTo>
                  <a:pt x="9993391" y="6634336"/>
                  <a:pt x="9992527" y="6632987"/>
                  <a:pt x="9991688" y="6631620"/>
                </a:cubicBezTo>
                <a:cubicBezTo>
                  <a:pt x="9990009" y="6628884"/>
                  <a:pt x="9988452" y="6626098"/>
                  <a:pt x="9987072" y="6623223"/>
                </a:cubicBezTo>
                <a:cubicBezTo>
                  <a:pt x="9968601" y="6584678"/>
                  <a:pt x="9951183" y="6545625"/>
                  <a:pt x="9933309" y="6506788"/>
                </a:cubicBezTo>
                <a:cubicBezTo>
                  <a:pt x="9928294" y="6495878"/>
                  <a:pt x="9923246" y="6484975"/>
                  <a:pt x="9917977" y="6473619"/>
                </a:cubicBezTo>
                <a:cubicBezTo>
                  <a:pt x="9912708" y="6462257"/>
                  <a:pt x="9907222" y="6450444"/>
                  <a:pt x="9901317" y="6437702"/>
                </a:cubicBezTo>
                <a:close/>
                <a:moveTo>
                  <a:pt x="11705432" y="6435507"/>
                </a:moveTo>
                <a:cubicBezTo>
                  <a:pt x="11740278" y="6485426"/>
                  <a:pt x="11756812" y="6544162"/>
                  <a:pt x="11783402" y="6598050"/>
                </a:cubicBezTo>
                <a:cubicBezTo>
                  <a:pt x="11748313" y="6548252"/>
                  <a:pt x="11729504" y="6490611"/>
                  <a:pt x="11705432" y="6435507"/>
                </a:cubicBezTo>
                <a:close/>
                <a:moveTo>
                  <a:pt x="11664019" y="6415856"/>
                </a:moveTo>
                <a:cubicBezTo>
                  <a:pt x="11682802" y="6436315"/>
                  <a:pt x="11693074" y="6461341"/>
                  <a:pt x="11703322" y="6486119"/>
                </a:cubicBezTo>
                <a:cubicBezTo>
                  <a:pt x="11724241" y="6536706"/>
                  <a:pt x="11745974" y="6586828"/>
                  <a:pt x="11773829" y="6634127"/>
                </a:cubicBezTo>
                <a:cubicBezTo>
                  <a:pt x="11756176" y="6620010"/>
                  <a:pt x="11745949" y="6600748"/>
                  <a:pt x="11736897" y="6581065"/>
                </a:cubicBezTo>
                <a:cubicBezTo>
                  <a:pt x="11720116" y="6544575"/>
                  <a:pt x="11704447" y="6507577"/>
                  <a:pt x="11688085" y="6470896"/>
                </a:cubicBezTo>
                <a:cubicBezTo>
                  <a:pt x="11682726" y="6458873"/>
                  <a:pt x="11676580" y="6447206"/>
                  <a:pt x="11670929" y="6435310"/>
                </a:cubicBezTo>
                <a:cubicBezTo>
                  <a:pt x="11667979" y="6429101"/>
                  <a:pt x="11665335" y="6422746"/>
                  <a:pt x="11664019" y="6415856"/>
                </a:cubicBezTo>
                <a:close/>
                <a:moveTo>
                  <a:pt x="9266088" y="6378527"/>
                </a:moveTo>
                <a:cubicBezTo>
                  <a:pt x="9267848" y="6380436"/>
                  <a:pt x="9269463" y="6382427"/>
                  <a:pt x="9270950" y="6384494"/>
                </a:cubicBezTo>
                <a:cubicBezTo>
                  <a:pt x="9272438" y="6386562"/>
                  <a:pt x="9273792" y="6388711"/>
                  <a:pt x="9275025" y="6390932"/>
                </a:cubicBezTo>
                <a:cubicBezTo>
                  <a:pt x="9276874" y="6394265"/>
                  <a:pt x="9278457" y="6397764"/>
                  <a:pt x="9279798" y="6401409"/>
                </a:cubicBezTo>
                <a:cubicBezTo>
                  <a:pt x="9280244" y="6402625"/>
                  <a:pt x="9280669" y="6403859"/>
                  <a:pt x="9281064" y="6405105"/>
                </a:cubicBezTo>
                <a:cubicBezTo>
                  <a:pt x="9284051" y="6414502"/>
                  <a:pt x="9287007" y="6423904"/>
                  <a:pt x="9289963" y="6433312"/>
                </a:cubicBezTo>
                <a:cubicBezTo>
                  <a:pt x="9298830" y="6461532"/>
                  <a:pt x="9307660" y="6489764"/>
                  <a:pt x="9317061" y="6517806"/>
                </a:cubicBezTo>
                <a:cubicBezTo>
                  <a:pt x="9322197" y="6533124"/>
                  <a:pt x="9328287" y="6548119"/>
                  <a:pt x="9334294" y="6563144"/>
                </a:cubicBezTo>
                <a:cubicBezTo>
                  <a:pt x="9336296" y="6568151"/>
                  <a:pt x="9338285" y="6573164"/>
                  <a:pt x="9340230" y="6578189"/>
                </a:cubicBezTo>
                <a:cubicBezTo>
                  <a:pt x="9339359" y="6577324"/>
                  <a:pt x="9338520" y="6576447"/>
                  <a:pt x="9337720" y="6575537"/>
                </a:cubicBezTo>
                <a:cubicBezTo>
                  <a:pt x="9332870" y="6570149"/>
                  <a:pt x="9329176" y="6564181"/>
                  <a:pt x="9326119" y="6557915"/>
                </a:cubicBezTo>
                <a:cubicBezTo>
                  <a:pt x="9324085" y="6553742"/>
                  <a:pt x="9322336" y="6549429"/>
                  <a:pt x="9320722" y="6545058"/>
                </a:cubicBezTo>
                <a:cubicBezTo>
                  <a:pt x="9320322" y="6543971"/>
                  <a:pt x="9319928" y="6542876"/>
                  <a:pt x="9319540" y="6541776"/>
                </a:cubicBezTo>
                <a:cubicBezTo>
                  <a:pt x="9318370" y="6538487"/>
                  <a:pt x="9317264" y="6535173"/>
                  <a:pt x="9316152" y="6531878"/>
                </a:cubicBezTo>
                <a:cubicBezTo>
                  <a:pt x="9315776" y="6530777"/>
                  <a:pt x="9315408" y="6529683"/>
                  <a:pt x="9315033" y="6528589"/>
                </a:cubicBezTo>
                <a:cubicBezTo>
                  <a:pt x="9311893" y="6519416"/>
                  <a:pt x="9308842" y="6510217"/>
                  <a:pt x="9305848" y="6500999"/>
                </a:cubicBezTo>
                <a:cubicBezTo>
                  <a:pt x="9299854" y="6482557"/>
                  <a:pt x="9294075" y="6464051"/>
                  <a:pt x="9288202" y="6445571"/>
                </a:cubicBezTo>
                <a:cubicBezTo>
                  <a:pt x="9285265" y="6436334"/>
                  <a:pt x="9282303" y="6427103"/>
                  <a:pt x="9279284" y="6417892"/>
                </a:cubicBezTo>
                <a:cubicBezTo>
                  <a:pt x="9275006" y="6404851"/>
                  <a:pt x="9269609" y="6392172"/>
                  <a:pt x="9266088" y="6378527"/>
                </a:cubicBezTo>
                <a:close/>
                <a:moveTo>
                  <a:pt x="9217021" y="6375563"/>
                </a:moveTo>
                <a:cubicBezTo>
                  <a:pt x="9223372" y="6381358"/>
                  <a:pt x="9228432" y="6387936"/>
                  <a:pt x="9232976" y="6398165"/>
                </a:cubicBezTo>
                <a:cubicBezTo>
                  <a:pt x="9234489" y="6401575"/>
                  <a:pt x="9235952" y="6405392"/>
                  <a:pt x="9237381" y="6409717"/>
                </a:cubicBezTo>
                <a:cubicBezTo>
                  <a:pt x="9249827" y="6447321"/>
                  <a:pt x="9261396" y="6485223"/>
                  <a:pt x="9274186" y="6522704"/>
                </a:cubicBezTo>
                <a:cubicBezTo>
                  <a:pt x="9279697" y="6538850"/>
                  <a:pt x="9286149" y="6554677"/>
                  <a:pt x="9292524" y="6570530"/>
                </a:cubicBezTo>
                <a:cubicBezTo>
                  <a:pt x="9294648" y="6575817"/>
                  <a:pt x="9296765" y="6581103"/>
                  <a:pt x="9298830" y="6586408"/>
                </a:cubicBezTo>
                <a:cubicBezTo>
                  <a:pt x="9297724" y="6587083"/>
                  <a:pt x="9296612" y="6587757"/>
                  <a:pt x="9295499" y="6588438"/>
                </a:cubicBezTo>
                <a:cubicBezTo>
                  <a:pt x="9294629" y="6587007"/>
                  <a:pt x="9293700" y="6585588"/>
                  <a:pt x="9292766" y="6584182"/>
                </a:cubicBezTo>
                <a:cubicBezTo>
                  <a:pt x="9290891" y="6581357"/>
                  <a:pt x="9288977" y="6578558"/>
                  <a:pt x="9287356" y="6575638"/>
                </a:cubicBezTo>
                <a:cubicBezTo>
                  <a:pt x="9286550" y="6574176"/>
                  <a:pt x="9285812" y="6572687"/>
                  <a:pt x="9285195" y="6571147"/>
                </a:cubicBezTo>
                <a:cubicBezTo>
                  <a:pt x="9280530" y="6559525"/>
                  <a:pt x="9275845" y="6547896"/>
                  <a:pt x="9271313" y="6536210"/>
                </a:cubicBezTo>
                <a:cubicBezTo>
                  <a:pt x="9266780" y="6524524"/>
                  <a:pt x="9262401" y="6512780"/>
                  <a:pt x="9258345" y="6500935"/>
                </a:cubicBezTo>
                <a:cubicBezTo>
                  <a:pt x="9243833" y="6458536"/>
                  <a:pt x="9230237" y="6415818"/>
                  <a:pt x="9217021" y="6375563"/>
                </a:cubicBezTo>
                <a:close/>
                <a:moveTo>
                  <a:pt x="9175310" y="6355721"/>
                </a:moveTo>
                <a:cubicBezTo>
                  <a:pt x="9178710" y="6358704"/>
                  <a:pt x="9181742" y="6361835"/>
                  <a:pt x="9184457" y="6365085"/>
                </a:cubicBezTo>
                <a:cubicBezTo>
                  <a:pt x="9187177" y="6368336"/>
                  <a:pt x="9189580" y="6371707"/>
                  <a:pt x="9191729" y="6375168"/>
                </a:cubicBezTo>
                <a:cubicBezTo>
                  <a:pt x="9196032" y="6382089"/>
                  <a:pt x="9199318" y="6389380"/>
                  <a:pt x="9202070" y="6396816"/>
                </a:cubicBezTo>
                <a:cubicBezTo>
                  <a:pt x="9204467" y="6403293"/>
                  <a:pt x="9206794" y="6409806"/>
                  <a:pt x="9209050" y="6416340"/>
                </a:cubicBezTo>
                <a:cubicBezTo>
                  <a:pt x="9213570" y="6429406"/>
                  <a:pt x="9217835" y="6442575"/>
                  <a:pt x="9221954" y="6455781"/>
                </a:cubicBezTo>
                <a:cubicBezTo>
                  <a:pt x="9224014" y="6462384"/>
                  <a:pt x="9226035" y="6469000"/>
                  <a:pt x="9228031" y="6475616"/>
                </a:cubicBezTo>
                <a:cubicBezTo>
                  <a:pt x="9233186" y="6492691"/>
                  <a:pt x="9238786" y="6509580"/>
                  <a:pt x="9244914" y="6526260"/>
                </a:cubicBezTo>
                <a:cubicBezTo>
                  <a:pt x="9246954" y="6531820"/>
                  <a:pt x="9249059" y="6537355"/>
                  <a:pt x="9251220" y="6542870"/>
                </a:cubicBezTo>
                <a:cubicBezTo>
                  <a:pt x="9255542" y="6553895"/>
                  <a:pt x="9260113" y="6564824"/>
                  <a:pt x="9264943" y="6575651"/>
                </a:cubicBezTo>
                <a:cubicBezTo>
                  <a:pt x="9269774" y="6586479"/>
                  <a:pt x="9274872" y="6597198"/>
                  <a:pt x="9280250" y="6607809"/>
                </a:cubicBezTo>
                <a:cubicBezTo>
                  <a:pt x="9278953" y="6608668"/>
                  <a:pt x="9277650" y="6609526"/>
                  <a:pt x="9276354" y="6610385"/>
                </a:cubicBezTo>
                <a:cubicBezTo>
                  <a:pt x="9275126" y="6608356"/>
                  <a:pt x="9273811" y="6606358"/>
                  <a:pt x="9272476" y="6604367"/>
                </a:cubicBezTo>
                <a:cubicBezTo>
                  <a:pt x="9269812" y="6600385"/>
                  <a:pt x="9267079" y="6596434"/>
                  <a:pt x="9264810" y="6592299"/>
                </a:cubicBezTo>
                <a:cubicBezTo>
                  <a:pt x="9263678" y="6590232"/>
                  <a:pt x="9262662" y="6588120"/>
                  <a:pt x="9261829" y="6585938"/>
                </a:cubicBezTo>
                <a:cubicBezTo>
                  <a:pt x="9255841" y="6570250"/>
                  <a:pt x="9249821" y="6554556"/>
                  <a:pt x="9244056" y="6538780"/>
                </a:cubicBezTo>
                <a:cubicBezTo>
                  <a:pt x="9238284" y="6523004"/>
                  <a:pt x="9232767" y="6507144"/>
                  <a:pt x="9227777" y="6491126"/>
                </a:cubicBezTo>
                <a:cubicBezTo>
                  <a:pt x="9226028" y="6485534"/>
                  <a:pt x="9224293" y="6479936"/>
                  <a:pt x="9222539" y="6474350"/>
                </a:cubicBezTo>
                <a:cubicBezTo>
                  <a:pt x="9216392" y="6454802"/>
                  <a:pt x="9210042" y="6435361"/>
                  <a:pt x="9202490" y="6416410"/>
                </a:cubicBezTo>
                <a:cubicBezTo>
                  <a:pt x="9200329" y="6410996"/>
                  <a:pt x="9198079" y="6405621"/>
                  <a:pt x="9195702" y="6400296"/>
                </a:cubicBezTo>
                <a:cubicBezTo>
                  <a:pt x="9189758" y="6386981"/>
                  <a:pt x="9183065" y="6373966"/>
                  <a:pt x="9175259" y="6361396"/>
                </a:cubicBezTo>
                <a:cubicBezTo>
                  <a:pt x="9175005" y="6360982"/>
                  <a:pt x="9175005" y="6360416"/>
                  <a:pt x="9175068" y="6359525"/>
                </a:cubicBezTo>
                <a:cubicBezTo>
                  <a:pt x="9175132" y="6358635"/>
                  <a:pt x="9175278" y="6357426"/>
                  <a:pt x="9175310" y="6355721"/>
                </a:cubicBezTo>
                <a:close/>
                <a:moveTo>
                  <a:pt x="10980080" y="6349251"/>
                </a:moveTo>
                <a:cubicBezTo>
                  <a:pt x="10986443" y="6362827"/>
                  <a:pt x="10994554" y="6375868"/>
                  <a:pt x="10998851" y="6390067"/>
                </a:cubicBezTo>
                <a:cubicBezTo>
                  <a:pt x="11016014" y="6446792"/>
                  <a:pt x="11033888" y="6503219"/>
                  <a:pt x="11057019" y="6557858"/>
                </a:cubicBezTo>
                <a:cubicBezTo>
                  <a:pt x="11058214" y="6560683"/>
                  <a:pt x="11058831" y="6563755"/>
                  <a:pt x="11058729" y="6566987"/>
                </a:cubicBezTo>
                <a:cubicBezTo>
                  <a:pt x="11040798" y="6545701"/>
                  <a:pt x="11032337" y="6519981"/>
                  <a:pt x="11023476" y="6494605"/>
                </a:cubicBezTo>
                <a:cubicBezTo>
                  <a:pt x="11007216" y="6448046"/>
                  <a:pt x="10991674" y="6401238"/>
                  <a:pt x="10975916" y="6354499"/>
                </a:cubicBezTo>
                <a:cubicBezTo>
                  <a:pt x="10975579" y="6353488"/>
                  <a:pt x="10976285" y="6352120"/>
                  <a:pt x="10976501" y="6350918"/>
                </a:cubicBezTo>
                <a:cubicBezTo>
                  <a:pt x="10977696" y="6350365"/>
                  <a:pt x="10978885" y="6349805"/>
                  <a:pt x="10980080" y="6349251"/>
                </a:cubicBezTo>
                <a:close/>
                <a:moveTo>
                  <a:pt x="11020533" y="6344614"/>
                </a:moveTo>
                <a:cubicBezTo>
                  <a:pt x="11036424" y="6362668"/>
                  <a:pt x="11043022" y="6384914"/>
                  <a:pt x="11049544" y="6406918"/>
                </a:cubicBezTo>
                <a:cubicBezTo>
                  <a:pt x="11063566" y="6454235"/>
                  <a:pt x="11077456" y="6501540"/>
                  <a:pt x="11097848" y="6546643"/>
                </a:cubicBezTo>
                <a:cubicBezTo>
                  <a:pt x="11099920" y="6551229"/>
                  <a:pt x="11100924" y="6556293"/>
                  <a:pt x="11101140" y="6561541"/>
                </a:cubicBezTo>
                <a:cubicBezTo>
                  <a:pt x="11062607" y="6493486"/>
                  <a:pt x="11053975" y="6414502"/>
                  <a:pt x="11020533" y="6344614"/>
                </a:cubicBezTo>
                <a:close/>
                <a:moveTo>
                  <a:pt x="10933391" y="6329308"/>
                </a:moveTo>
                <a:cubicBezTo>
                  <a:pt x="10950478" y="6347158"/>
                  <a:pt x="10960203" y="6365251"/>
                  <a:pt x="10966833" y="6384717"/>
                </a:cubicBezTo>
                <a:cubicBezTo>
                  <a:pt x="10979368" y="6421512"/>
                  <a:pt x="10990079" y="6458936"/>
                  <a:pt x="11002932" y="6495611"/>
                </a:cubicBezTo>
                <a:cubicBezTo>
                  <a:pt x="11011424" y="6519835"/>
                  <a:pt x="11022345" y="6543207"/>
                  <a:pt x="11032140" y="6566981"/>
                </a:cubicBezTo>
                <a:cubicBezTo>
                  <a:pt x="11034282" y="6572184"/>
                  <a:pt x="11036253" y="6577464"/>
                  <a:pt x="11038306" y="6582706"/>
                </a:cubicBezTo>
                <a:cubicBezTo>
                  <a:pt x="11021188" y="6568221"/>
                  <a:pt x="11014672" y="6548208"/>
                  <a:pt x="11007826" y="6528805"/>
                </a:cubicBezTo>
                <a:cubicBezTo>
                  <a:pt x="10997522" y="6499593"/>
                  <a:pt x="10988896" y="6469796"/>
                  <a:pt x="10979482" y="6440272"/>
                </a:cubicBezTo>
                <a:cubicBezTo>
                  <a:pt x="10968244" y="6405004"/>
                  <a:pt x="10955607" y="6370321"/>
                  <a:pt x="10936340" y="6338443"/>
                </a:cubicBezTo>
                <a:cubicBezTo>
                  <a:pt x="10935387" y="6336859"/>
                  <a:pt x="10935146" y="6334843"/>
                  <a:pt x="10933391" y="6329308"/>
                </a:cubicBezTo>
                <a:close/>
                <a:moveTo>
                  <a:pt x="10321681" y="6237741"/>
                </a:moveTo>
                <a:cubicBezTo>
                  <a:pt x="10334528" y="6252391"/>
                  <a:pt x="10393422" y="6409540"/>
                  <a:pt x="10397045" y="6446716"/>
                </a:cubicBezTo>
                <a:cubicBezTo>
                  <a:pt x="10371904" y="6377000"/>
                  <a:pt x="10346764" y="6307291"/>
                  <a:pt x="10321681" y="6237741"/>
                </a:cubicBezTo>
                <a:close/>
                <a:moveTo>
                  <a:pt x="10270238" y="6233001"/>
                </a:moveTo>
                <a:cubicBezTo>
                  <a:pt x="10282862" y="6245151"/>
                  <a:pt x="10354488" y="6429973"/>
                  <a:pt x="10357570" y="6457123"/>
                </a:cubicBezTo>
                <a:cubicBezTo>
                  <a:pt x="10317747" y="6386574"/>
                  <a:pt x="10301893" y="6306725"/>
                  <a:pt x="10270238" y="6233001"/>
                </a:cubicBezTo>
                <a:close/>
                <a:moveTo>
                  <a:pt x="10238404" y="6228523"/>
                </a:moveTo>
                <a:cubicBezTo>
                  <a:pt x="10248975" y="6235698"/>
                  <a:pt x="10252802" y="6247563"/>
                  <a:pt x="10256915" y="6258892"/>
                </a:cubicBezTo>
                <a:cubicBezTo>
                  <a:pt x="10274471" y="6307240"/>
                  <a:pt x="10291284" y="6355861"/>
                  <a:pt x="10308886" y="6404190"/>
                </a:cubicBezTo>
                <a:cubicBezTo>
                  <a:pt x="10314511" y="6419641"/>
                  <a:pt x="10321726" y="6434521"/>
                  <a:pt x="10328248" y="6449649"/>
                </a:cubicBezTo>
                <a:cubicBezTo>
                  <a:pt x="10331846" y="6458001"/>
                  <a:pt x="10335526" y="6466322"/>
                  <a:pt x="10339168" y="6474662"/>
                </a:cubicBezTo>
                <a:cubicBezTo>
                  <a:pt x="10337948" y="6475318"/>
                  <a:pt x="10336721" y="6475966"/>
                  <a:pt x="10335500" y="6476622"/>
                </a:cubicBezTo>
                <a:cubicBezTo>
                  <a:pt x="10329138" y="6464465"/>
                  <a:pt x="10321415" y="6452810"/>
                  <a:pt x="10316641" y="6440049"/>
                </a:cubicBezTo>
                <a:cubicBezTo>
                  <a:pt x="10298601" y="6391861"/>
                  <a:pt x="10281680" y="6343259"/>
                  <a:pt x="10264015" y="6294936"/>
                </a:cubicBezTo>
                <a:cubicBezTo>
                  <a:pt x="10255866" y="6272652"/>
                  <a:pt x="10246966" y="6250654"/>
                  <a:pt x="10238404" y="6228523"/>
                </a:cubicBezTo>
                <a:close/>
                <a:moveTo>
                  <a:pt x="12057934" y="6221353"/>
                </a:moveTo>
                <a:cubicBezTo>
                  <a:pt x="12060864" y="6225641"/>
                  <a:pt x="12064074" y="6229763"/>
                  <a:pt x="12066630" y="6234260"/>
                </a:cubicBezTo>
                <a:cubicBezTo>
                  <a:pt x="12069223" y="6238841"/>
                  <a:pt x="12071556" y="6243644"/>
                  <a:pt x="12073336" y="6248593"/>
                </a:cubicBezTo>
                <a:cubicBezTo>
                  <a:pt x="12093461" y="6304511"/>
                  <a:pt x="12113440" y="6360473"/>
                  <a:pt x="12133494" y="6416410"/>
                </a:cubicBezTo>
                <a:cubicBezTo>
                  <a:pt x="12136806" y="6425641"/>
                  <a:pt x="12140290" y="6434807"/>
                  <a:pt x="12143697" y="6444006"/>
                </a:cubicBezTo>
                <a:cubicBezTo>
                  <a:pt x="12142502" y="6444706"/>
                  <a:pt x="12141313" y="6445412"/>
                  <a:pt x="12140112" y="6446112"/>
                </a:cubicBezTo>
                <a:cubicBezTo>
                  <a:pt x="12106612" y="6373648"/>
                  <a:pt x="12088986" y="6295140"/>
                  <a:pt x="12057934" y="6221353"/>
                </a:cubicBezTo>
                <a:close/>
                <a:moveTo>
                  <a:pt x="12011589" y="6219108"/>
                </a:moveTo>
                <a:cubicBezTo>
                  <a:pt x="12018555" y="6233726"/>
                  <a:pt x="12026603" y="6247938"/>
                  <a:pt x="12032285" y="6263040"/>
                </a:cubicBezTo>
                <a:cubicBezTo>
                  <a:pt x="12055029" y="6323500"/>
                  <a:pt x="12077042" y="6384233"/>
                  <a:pt x="12099290" y="6444884"/>
                </a:cubicBezTo>
                <a:cubicBezTo>
                  <a:pt x="12100167" y="6447282"/>
                  <a:pt x="12100638" y="6449839"/>
                  <a:pt x="12099862" y="6453160"/>
                </a:cubicBezTo>
                <a:cubicBezTo>
                  <a:pt x="12091420" y="6443192"/>
                  <a:pt x="12084593" y="6432136"/>
                  <a:pt x="12080068" y="6419883"/>
                </a:cubicBezTo>
                <a:cubicBezTo>
                  <a:pt x="12063611" y="6375372"/>
                  <a:pt x="12047618" y="6330689"/>
                  <a:pt x="12031230" y="6286152"/>
                </a:cubicBezTo>
                <a:cubicBezTo>
                  <a:pt x="12023317" y="6264643"/>
                  <a:pt x="12014913" y="6243313"/>
                  <a:pt x="12006732" y="6221907"/>
                </a:cubicBezTo>
                <a:cubicBezTo>
                  <a:pt x="12008353" y="6220977"/>
                  <a:pt x="12009968" y="6220043"/>
                  <a:pt x="12011589" y="6219108"/>
                </a:cubicBezTo>
                <a:close/>
                <a:moveTo>
                  <a:pt x="11974924" y="6216448"/>
                </a:moveTo>
                <a:cubicBezTo>
                  <a:pt x="11983842" y="6217263"/>
                  <a:pt x="11985355" y="6224349"/>
                  <a:pt x="11987522" y="6229903"/>
                </a:cubicBezTo>
                <a:cubicBezTo>
                  <a:pt x="11997083" y="6254439"/>
                  <a:pt x="12006821" y="6278931"/>
                  <a:pt x="12015402" y="6303817"/>
                </a:cubicBezTo>
                <a:cubicBezTo>
                  <a:pt x="12034301" y="6358615"/>
                  <a:pt x="12052340" y="6413725"/>
                  <a:pt x="12079038" y="6465438"/>
                </a:cubicBezTo>
                <a:cubicBezTo>
                  <a:pt x="12079871" y="6467054"/>
                  <a:pt x="12079953" y="6469058"/>
                  <a:pt x="12080386" y="6470877"/>
                </a:cubicBezTo>
                <a:cubicBezTo>
                  <a:pt x="12079178" y="6471781"/>
                  <a:pt x="12077976" y="6472684"/>
                  <a:pt x="12076775" y="6473587"/>
                </a:cubicBezTo>
                <a:cubicBezTo>
                  <a:pt x="12069154" y="6459159"/>
                  <a:pt x="12059943" y="6445336"/>
                  <a:pt x="12054210" y="6430189"/>
                </a:cubicBezTo>
                <a:cubicBezTo>
                  <a:pt x="12035801" y="6381543"/>
                  <a:pt x="12018854" y="6332342"/>
                  <a:pt x="12000979" y="6283486"/>
                </a:cubicBezTo>
                <a:cubicBezTo>
                  <a:pt x="11992875" y="6261348"/>
                  <a:pt x="11983925" y="6239521"/>
                  <a:pt x="11974924" y="6216448"/>
                </a:cubicBezTo>
                <a:close/>
                <a:moveTo>
                  <a:pt x="9591003" y="6203884"/>
                </a:moveTo>
                <a:cubicBezTo>
                  <a:pt x="9618749" y="6247028"/>
                  <a:pt x="9633534" y="6296311"/>
                  <a:pt x="9655331" y="6342661"/>
                </a:cubicBezTo>
                <a:cubicBezTo>
                  <a:pt x="9650290" y="6334512"/>
                  <a:pt x="9645586" y="6326191"/>
                  <a:pt x="9641130" y="6317737"/>
                </a:cubicBezTo>
                <a:cubicBezTo>
                  <a:pt x="9638168" y="6312107"/>
                  <a:pt x="9635308" y="6306413"/>
                  <a:pt x="9632543" y="6300681"/>
                </a:cubicBezTo>
                <a:cubicBezTo>
                  <a:pt x="9629771" y="6294950"/>
                  <a:pt x="9627095" y="6289167"/>
                  <a:pt x="9624483" y="6283352"/>
                </a:cubicBezTo>
                <a:cubicBezTo>
                  <a:pt x="9621870" y="6277538"/>
                  <a:pt x="9619321" y="6271692"/>
                  <a:pt x="9616816" y="6265820"/>
                </a:cubicBezTo>
                <a:cubicBezTo>
                  <a:pt x="9615564" y="6262888"/>
                  <a:pt x="9614318" y="6259948"/>
                  <a:pt x="9613085" y="6257003"/>
                </a:cubicBezTo>
                <a:cubicBezTo>
                  <a:pt x="9608140" y="6245222"/>
                  <a:pt x="9603315" y="6233383"/>
                  <a:pt x="9598420" y="6221570"/>
                </a:cubicBezTo>
                <a:cubicBezTo>
                  <a:pt x="9595974" y="6215666"/>
                  <a:pt x="9593507" y="6209763"/>
                  <a:pt x="9591003" y="6203884"/>
                </a:cubicBezTo>
                <a:close/>
                <a:moveTo>
                  <a:pt x="9532338" y="6185283"/>
                </a:moveTo>
                <a:cubicBezTo>
                  <a:pt x="9541002" y="6198725"/>
                  <a:pt x="9548776" y="6212600"/>
                  <a:pt x="9555978" y="6226767"/>
                </a:cubicBezTo>
                <a:cubicBezTo>
                  <a:pt x="9557777" y="6230310"/>
                  <a:pt x="9559544" y="6233866"/>
                  <a:pt x="9561279" y="6237442"/>
                </a:cubicBezTo>
                <a:cubicBezTo>
                  <a:pt x="9564750" y="6244592"/>
                  <a:pt x="9568094" y="6251800"/>
                  <a:pt x="9571361" y="6259051"/>
                </a:cubicBezTo>
                <a:cubicBezTo>
                  <a:pt x="9586051" y="6291680"/>
                  <a:pt x="9599082" y="6325147"/>
                  <a:pt x="9614134" y="6357667"/>
                </a:cubicBezTo>
                <a:cubicBezTo>
                  <a:pt x="9607351" y="6347718"/>
                  <a:pt x="9601116" y="6337495"/>
                  <a:pt x="9595293" y="6327075"/>
                </a:cubicBezTo>
                <a:cubicBezTo>
                  <a:pt x="9585599" y="6309708"/>
                  <a:pt x="9577069" y="6291781"/>
                  <a:pt x="9569079" y="6273581"/>
                </a:cubicBezTo>
                <a:cubicBezTo>
                  <a:pt x="9567483" y="6269942"/>
                  <a:pt x="9565900" y="6266291"/>
                  <a:pt x="9564344" y="6262633"/>
                </a:cubicBezTo>
                <a:cubicBezTo>
                  <a:pt x="9553429" y="6237015"/>
                  <a:pt x="9543322" y="6210971"/>
                  <a:pt x="9532338" y="6185283"/>
                </a:cubicBezTo>
                <a:close/>
                <a:moveTo>
                  <a:pt x="11351315" y="6172624"/>
                </a:moveTo>
                <a:cubicBezTo>
                  <a:pt x="11374097" y="6223395"/>
                  <a:pt x="11396872" y="6274160"/>
                  <a:pt x="11419648" y="6324925"/>
                </a:cubicBezTo>
                <a:cubicBezTo>
                  <a:pt x="11418173" y="6325593"/>
                  <a:pt x="11416692" y="6326254"/>
                  <a:pt x="11415204" y="6326916"/>
                </a:cubicBezTo>
                <a:cubicBezTo>
                  <a:pt x="11392360" y="6276189"/>
                  <a:pt x="11369520" y="6225456"/>
                  <a:pt x="11346675" y="6174723"/>
                </a:cubicBezTo>
                <a:cubicBezTo>
                  <a:pt x="11348226" y="6174023"/>
                  <a:pt x="11349771" y="6173324"/>
                  <a:pt x="11351315" y="6172624"/>
                </a:cubicBezTo>
                <a:close/>
                <a:moveTo>
                  <a:pt x="9488783" y="6165760"/>
                </a:moveTo>
                <a:cubicBezTo>
                  <a:pt x="9499532" y="6172840"/>
                  <a:pt x="9504140" y="6181085"/>
                  <a:pt x="9507954" y="6189119"/>
                </a:cubicBezTo>
                <a:cubicBezTo>
                  <a:pt x="9508501" y="6190264"/>
                  <a:pt x="9509029" y="6191410"/>
                  <a:pt x="9509556" y="6192542"/>
                </a:cubicBezTo>
                <a:cubicBezTo>
                  <a:pt x="9518093" y="6210882"/>
                  <a:pt x="9526076" y="6229477"/>
                  <a:pt x="9534302" y="6247957"/>
                </a:cubicBezTo>
                <a:cubicBezTo>
                  <a:pt x="9537048" y="6254115"/>
                  <a:pt x="9539820" y="6260267"/>
                  <a:pt x="9542642" y="6266386"/>
                </a:cubicBezTo>
                <a:cubicBezTo>
                  <a:pt x="9551585" y="6285763"/>
                  <a:pt x="9560637" y="6305096"/>
                  <a:pt x="9569543" y="6324575"/>
                </a:cubicBezTo>
                <a:cubicBezTo>
                  <a:pt x="9578448" y="6344048"/>
                  <a:pt x="9587201" y="6363673"/>
                  <a:pt x="9595560" y="6383629"/>
                </a:cubicBezTo>
                <a:cubicBezTo>
                  <a:pt x="9591130" y="6376911"/>
                  <a:pt x="9586184" y="6370442"/>
                  <a:pt x="9581754" y="6363737"/>
                </a:cubicBezTo>
                <a:cubicBezTo>
                  <a:pt x="9580864" y="6362394"/>
                  <a:pt x="9580000" y="6361045"/>
                  <a:pt x="9579160" y="6359678"/>
                </a:cubicBezTo>
                <a:cubicBezTo>
                  <a:pt x="9577482" y="6356942"/>
                  <a:pt x="9575925" y="6354156"/>
                  <a:pt x="9574545" y="6351281"/>
                </a:cubicBezTo>
                <a:cubicBezTo>
                  <a:pt x="9556074" y="6312736"/>
                  <a:pt x="9538656" y="6273683"/>
                  <a:pt x="9520782" y="6234846"/>
                </a:cubicBezTo>
                <a:cubicBezTo>
                  <a:pt x="9515760" y="6223936"/>
                  <a:pt x="9510713" y="6213032"/>
                  <a:pt x="9505444" y="6201677"/>
                </a:cubicBezTo>
                <a:cubicBezTo>
                  <a:pt x="9500174" y="6190315"/>
                  <a:pt x="9494688" y="6178502"/>
                  <a:pt x="9488783" y="6165760"/>
                </a:cubicBezTo>
                <a:close/>
                <a:moveTo>
                  <a:pt x="11292898" y="6163565"/>
                </a:moveTo>
                <a:cubicBezTo>
                  <a:pt x="11327745" y="6213484"/>
                  <a:pt x="11344278" y="6272220"/>
                  <a:pt x="11370868" y="6326108"/>
                </a:cubicBezTo>
                <a:cubicBezTo>
                  <a:pt x="11335786" y="6276304"/>
                  <a:pt x="11316977" y="6218669"/>
                  <a:pt x="11292898" y="6163565"/>
                </a:cubicBezTo>
                <a:close/>
                <a:moveTo>
                  <a:pt x="11251486" y="6143908"/>
                </a:moveTo>
                <a:cubicBezTo>
                  <a:pt x="11270269" y="6164366"/>
                  <a:pt x="11280541" y="6189393"/>
                  <a:pt x="11290788" y="6214171"/>
                </a:cubicBezTo>
                <a:cubicBezTo>
                  <a:pt x="11311708" y="6264757"/>
                  <a:pt x="11333440" y="6314880"/>
                  <a:pt x="11361295" y="6362178"/>
                </a:cubicBezTo>
                <a:cubicBezTo>
                  <a:pt x="11343643" y="6348068"/>
                  <a:pt x="11333422" y="6328799"/>
                  <a:pt x="11324364" y="6309116"/>
                </a:cubicBezTo>
                <a:cubicBezTo>
                  <a:pt x="11307582" y="6272627"/>
                  <a:pt x="11291913" y="6235628"/>
                  <a:pt x="11275551" y="6198948"/>
                </a:cubicBezTo>
                <a:cubicBezTo>
                  <a:pt x="11270193" y="6186925"/>
                  <a:pt x="11264040" y="6175257"/>
                  <a:pt x="11258395" y="6163362"/>
                </a:cubicBezTo>
                <a:cubicBezTo>
                  <a:pt x="11255446" y="6157153"/>
                  <a:pt x="11252801" y="6150797"/>
                  <a:pt x="11251486" y="6143908"/>
                </a:cubicBezTo>
                <a:close/>
                <a:moveTo>
                  <a:pt x="10575086" y="6047315"/>
                </a:moveTo>
                <a:cubicBezTo>
                  <a:pt x="10589057" y="6060190"/>
                  <a:pt x="10595331" y="6077271"/>
                  <a:pt x="10601598" y="6094212"/>
                </a:cubicBezTo>
                <a:cubicBezTo>
                  <a:pt x="10620592" y="6145549"/>
                  <a:pt x="10639229" y="6197020"/>
                  <a:pt x="10658159" y="6248377"/>
                </a:cubicBezTo>
                <a:cubicBezTo>
                  <a:pt x="10661706" y="6257989"/>
                  <a:pt x="10665971" y="6267334"/>
                  <a:pt x="10668094" y="6277500"/>
                </a:cubicBezTo>
                <a:cubicBezTo>
                  <a:pt x="10623064" y="6206416"/>
                  <a:pt x="10607942" y="6123354"/>
                  <a:pt x="10575086" y="6047315"/>
                </a:cubicBezTo>
                <a:close/>
                <a:moveTo>
                  <a:pt x="10626846" y="6045788"/>
                </a:moveTo>
                <a:cubicBezTo>
                  <a:pt x="10632230" y="6056597"/>
                  <a:pt x="10638734" y="6067004"/>
                  <a:pt x="10642808" y="6078289"/>
                </a:cubicBezTo>
                <a:cubicBezTo>
                  <a:pt x="10660028" y="6126001"/>
                  <a:pt x="10676364" y="6174030"/>
                  <a:pt x="10693348" y="6221824"/>
                </a:cubicBezTo>
                <a:cubicBezTo>
                  <a:pt x="10700068" y="6240730"/>
                  <a:pt x="10707644" y="6259325"/>
                  <a:pt x="10714834" y="6278066"/>
                </a:cubicBezTo>
                <a:cubicBezTo>
                  <a:pt x="10673993" y="6205150"/>
                  <a:pt x="10657199" y="6123023"/>
                  <a:pt x="10626846" y="6045788"/>
                </a:cubicBezTo>
                <a:close/>
                <a:moveTo>
                  <a:pt x="10535147" y="6035400"/>
                </a:moveTo>
                <a:cubicBezTo>
                  <a:pt x="10559079" y="6057595"/>
                  <a:pt x="10567400" y="6087691"/>
                  <a:pt x="10578238" y="6116611"/>
                </a:cubicBezTo>
                <a:cubicBezTo>
                  <a:pt x="10595807" y="6163489"/>
                  <a:pt x="10613250" y="6210424"/>
                  <a:pt x="10631658" y="6256972"/>
                </a:cubicBezTo>
                <a:cubicBezTo>
                  <a:pt x="10637672" y="6272182"/>
                  <a:pt x="10646508" y="6286266"/>
                  <a:pt x="10652247" y="6302424"/>
                </a:cubicBezTo>
                <a:cubicBezTo>
                  <a:pt x="10647836" y="6297106"/>
                  <a:pt x="10642229" y="6292379"/>
                  <a:pt x="10639210" y="6286348"/>
                </a:cubicBezTo>
                <a:cubicBezTo>
                  <a:pt x="10628296" y="6264580"/>
                  <a:pt x="10616924" y="6242900"/>
                  <a:pt x="10608158" y="6220240"/>
                </a:cubicBezTo>
                <a:cubicBezTo>
                  <a:pt x="10590334" y="6174163"/>
                  <a:pt x="10574488" y="6127317"/>
                  <a:pt x="10556976" y="6081113"/>
                </a:cubicBezTo>
                <a:cubicBezTo>
                  <a:pt x="10551006" y="6065381"/>
                  <a:pt x="10542495" y="6050610"/>
                  <a:pt x="10535147" y="6035400"/>
                </a:cubicBezTo>
                <a:close/>
                <a:moveTo>
                  <a:pt x="9909148" y="5965792"/>
                </a:moveTo>
                <a:cubicBezTo>
                  <a:pt x="9921988" y="5980442"/>
                  <a:pt x="9980888" y="6137591"/>
                  <a:pt x="9984511" y="6174767"/>
                </a:cubicBezTo>
                <a:cubicBezTo>
                  <a:pt x="9959371" y="6105058"/>
                  <a:pt x="9934230" y="6035343"/>
                  <a:pt x="9909148" y="5965792"/>
                </a:cubicBezTo>
                <a:close/>
                <a:moveTo>
                  <a:pt x="9857704" y="5961059"/>
                </a:moveTo>
                <a:cubicBezTo>
                  <a:pt x="9870328" y="5973210"/>
                  <a:pt x="9941954" y="6158031"/>
                  <a:pt x="9945037" y="6185182"/>
                </a:cubicBezTo>
                <a:cubicBezTo>
                  <a:pt x="9905213" y="6114632"/>
                  <a:pt x="9889360" y="6034777"/>
                  <a:pt x="9857704" y="5961059"/>
                </a:cubicBezTo>
                <a:close/>
                <a:moveTo>
                  <a:pt x="9825877" y="5956581"/>
                </a:moveTo>
                <a:cubicBezTo>
                  <a:pt x="9836448" y="5963756"/>
                  <a:pt x="9840274" y="5975621"/>
                  <a:pt x="9844388" y="5986951"/>
                </a:cubicBezTo>
                <a:cubicBezTo>
                  <a:pt x="9861944" y="6035298"/>
                  <a:pt x="9878757" y="6083919"/>
                  <a:pt x="9896358" y="6132248"/>
                </a:cubicBezTo>
                <a:cubicBezTo>
                  <a:pt x="9901991" y="6147700"/>
                  <a:pt x="9909199" y="6162579"/>
                  <a:pt x="9915721" y="6177707"/>
                </a:cubicBezTo>
                <a:cubicBezTo>
                  <a:pt x="9919324" y="6186060"/>
                  <a:pt x="9922998" y="6194380"/>
                  <a:pt x="9926641" y="6202720"/>
                </a:cubicBezTo>
                <a:cubicBezTo>
                  <a:pt x="9925414" y="6203369"/>
                  <a:pt x="9924188" y="6204025"/>
                  <a:pt x="9922967" y="6204680"/>
                </a:cubicBezTo>
                <a:cubicBezTo>
                  <a:pt x="9916604" y="6192523"/>
                  <a:pt x="9908881" y="6180868"/>
                  <a:pt x="9904107" y="6168107"/>
                </a:cubicBezTo>
                <a:cubicBezTo>
                  <a:pt x="9886074" y="6119919"/>
                  <a:pt x="9869146" y="6071317"/>
                  <a:pt x="9851482" y="6022995"/>
                </a:cubicBezTo>
                <a:cubicBezTo>
                  <a:pt x="9843339" y="6000710"/>
                  <a:pt x="9834439" y="5978712"/>
                  <a:pt x="9825877" y="5956581"/>
                </a:cubicBezTo>
                <a:close/>
                <a:moveTo>
                  <a:pt x="11645413" y="5949405"/>
                </a:moveTo>
                <a:cubicBezTo>
                  <a:pt x="11648337" y="5953693"/>
                  <a:pt x="11651547" y="5957815"/>
                  <a:pt x="11654103" y="5962312"/>
                </a:cubicBezTo>
                <a:cubicBezTo>
                  <a:pt x="11656696" y="5966893"/>
                  <a:pt x="11659029" y="5971696"/>
                  <a:pt x="11660809" y="5976645"/>
                </a:cubicBezTo>
                <a:cubicBezTo>
                  <a:pt x="11680934" y="6032562"/>
                  <a:pt x="11700912" y="6088525"/>
                  <a:pt x="11720967" y="6144462"/>
                </a:cubicBezTo>
                <a:cubicBezTo>
                  <a:pt x="11724279" y="6153692"/>
                  <a:pt x="11727762" y="6162859"/>
                  <a:pt x="11731170" y="6172058"/>
                </a:cubicBezTo>
                <a:cubicBezTo>
                  <a:pt x="11729974" y="6172764"/>
                  <a:pt x="11728780" y="6173470"/>
                  <a:pt x="11727591" y="6174163"/>
                </a:cubicBezTo>
                <a:cubicBezTo>
                  <a:pt x="11694092" y="6101700"/>
                  <a:pt x="11676465" y="6023192"/>
                  <a:pt x="11645413" y="5949405"/>
                </a:cubicBezTo>
                <a:close/>
                <a:moveTo>
                  <a:pt x="11599055" y="5947159"/>
                </a:moveTo>
                <a:cubicBezTo>
                  <a:pt x="11606022" y="5961778"/>
                  <a:pt x="11614069" y="5975990"/>
                  <a:pt x="11619752" y="5991092"/>
                </a:cubicBezTo>
                <a:cubicBezTo>
                  <a:pt x="11642496" y="6051552"/>
                  <a:pt x="11664509" y="6112285"/>
                  <a:pt x="11686757" y="6172936"/>
                </a:cubicBezTo>
                <a:cubicBezTo>
                  <a:pt x="11687640" y="6175340"/>
                  <a:pt x="11688110" y="6177891"/>
                  <a:pt x="11687335" y="6181212"/>
                </a:cubicBezTo>
                <a:cubicBezTo>
                  <a:pt x="11678887" y="6171244"/>
                  <a:pt x="11672060" y="6160187"/>
                  <a:pt x="11667534" y="6147935"/>
                </a:cubicBezTo>
                <a:cubicBezTo>
                  <a:pt x="11651078" y="6103424"/>
                  <a:pt x="11635084" y="6058740"/>
                  <a:pt x="11618697" y="6014203"/>
                </a:cubicBezTo>
                <a:cubicBezTo>
                  <a:pt x="11610783" y="5992695"/>
                  <a:pt x="11602380" y="5971365"/>
                  <a:pt x="11594199" y="5949959"/>
                </a:cubicBezTo>
                <a:cubicBezTo>
                  <a:pt x="11595814" y="5949029"/>
                  <a:pt x="11597434" y="5948094"/>
                  <a:pt x="11599055" y="5947159"/>
                </a:cubicBezTo>
                <a:close/>
                <a:moveTo>
                  <a:pt x="11562397" y="5944500"/>
                </a:moveTo>
                <a:cubicBezTo>
                  <a:pt x="11571315" y="5945315"/>
                  <a:pt x="11572828" y="5952401"/>
                  <a:pt x="11574995" y="5957955"/>
                </a:cubicBezTo>
                <a:cubicBezTo>
                  <a:pt x="11584556" y="5982491"/>
                  <a:pt x="11594294" y="6006983"/>
                  <a:pt x="11602875" y="6031869"/>
                </a:cubicBezTo>
                <a:cubicBezTo>
                  <a:pt x="11621774" y="6086667"/>
                  <a:pt x="11639813" y="6141777"/>
                  <a:pt x="11666511" y="6193490"/>
                </a:cubicBezTo>
                <a:cubicBezTo>
                  <a:pt x="11667344" y="6195099"/>
                  <a:pt x="11667426" y="6197110"/>
                  <a:pt x="11667858" y="6198929"/>
                </a:cubicBezTo>
                <a:cubicBezTo>
                  <a:pt x="11666650" y="6199832"/>
                  <a:pt x="11665443" y="6200736"/>
                  <a:pt x="11664248" y="6201639"/>
                </a:cubicBezTo>
                <a:cubicBezTo>
                  <a:pt x="11656626" y="6187211"/>
                  <a:pt x="11647416" y="6173387"/>
                  <a:pt x="11641682" y="6158240"/>
                </a:cubicBezTo>
                <a:cubicBezTo>
                  <a:pt x="11623274" y="6109594"/>
                  <a:pt x="11606327" y="6060394"/>
                  <a:pt x="11588453" y="6011538"/>
                </a:cubicBezTo>
                <a:cubicBezTo>
                  <a:pt x="11580348" y="5989399"/>
                  <a:pt x="11571398" y="5967573"/>
                  <a:pt x="11562397" y="5944500"/>
                </a:cubicBezTo>
                <a:close/>
                <a:moveTo>
                  <a:pt x="10929177" y="5857513"/>
                </a:moveTo>
                <a:cubicBezTo>
                  <a:pt x="10935534" y="5871088"/>
                  <a:pt x="10943650" y="5884129"/>
                  <a:pt x="10947947" y="5898329"/>
                </a:cubicBezTo>
                <a:cubicBezTo>
                  <a:pt x="10965104" y="5955054"/>
                  <a:pt x="10982978" y="6011480"/>
                  <a:pt x="11006110" y="6066119"/>
                </a:cubicBezTo>
                <a:cubicBezTo>
                  <a:pt x="11007305" y="6068944"/>
                  <a:pt x="11007922" y="6072017"/>
                  <a:pt x="11007820" y="6075248"/>
                </a:cubicBezTo>
                <a:cubicBezTo>
                  <a:pt x="10989888" y="6053963"/>
                  <a:pt x="10981427" y="6028243"/>
                  <a:pt x="10972573" y="6002867"/>
                </a:cubicBezTo>
                <a:cubicBezTo>
                  <a:pt x="10956313" y="5956307"/>
                  <a:pt x="10940771" y="5909499"/>
                  <a:pt x="10925014" y="5862761"/>
                </a:cubicBezTo>
                <a:cubicBezTo>
                  <a:pt x="10924676" y="5861749"/>
                  <a:pt x="10925382" y="5860382"/>
                  <a:pt x="10925598" y="5859180"/>
                </a:cubicBezTo>
                <a:cubicBezTo>
                  <a:pt x="10926793" y="5858626"/>
                  <a:pt x="10927982" y="5858066"/>
                  <a:pt x="10929177" y="5857513"/>
                </a:cubicBezTo>
                <a:close/>
                <a:moveTo>
                  <a:pt x="10969630" y="5852875"/>
                </a:moveTo>
                <a:cubicBezTo>
                  <a:pt x="10985521" y="5870936"/>
                  <a:pt x="10992119" y="5893175"/>
                  <a:pt x="10998641" y="5915180"/>
                </a:cubicBezTo>
                <a:cubicBezTo>
                  <a:pt x="11012664" y="5962497"/>
                  <a:pt x="11026553" y="6009801"/>
                  <a:pt x="11046944" y="6054904"/>
                </a:cubicBezTo>
                <a:cubicBezTo>
                  <a:pt x="11049017" y="6059485"/>
                  <a:pt x="11050021" y="6064554"/>
                  <a:pt x="11050238" y="6069803"/>
                </a:cubicBezTo>
                <a:cubicBezTo>
                  <a:pt x="11011697" y="6001747"/>
                  <a:pt x="11003065" y="5922762"/>
                  <a:pt x="10969630" y="5852875"/>
                </a:cubicBezTo>
                <a:close/>
                <a:moveTo>
                  <a:pt x="10882482" y="5837570"/>
                </a:moveTo>
                <a:cubicBezTo>
                  <a:pt x="10899568" y="5855420"/>
                  <a:pt x="10909287" y="5873512"/>
                  <a:pt x="10915923" y="5892978"/>
                </a:cubicBezTo>
                <a:cubicBezTo>
                  <a:pt x="10928458" y="5929773"/>
                  <a:pt x="10939169" y="5967198"/>
                  <a:pt x="10952022" y="6003872"/>
                </a:cubicBezTo>
                <a:cubicBezTo>
                  <a:pt x="10960514" y="6028097"/>
                  <a:pt x="10971435" y="6051469"/>
                  <a:pt x="10981231" y="6075242"/>
                </a:cubicBezTo>
                <a:cubicBezTo>
                  <a:pt x="10983372" y="6080446"/>
                  <a:pt x="10985343" y="6085725"/>
                  <a:pt x="10987396" y="6090968"/>
                </a:cubicBezTo>
                <a:cubicBezTo>
                  <a:pt x="10970278" y="6076482"/>
                  <a:pt x="10963762" y="6056469"/>
                  <a:pt x="10956916" y="6037067"/>
                </a:cubicBezTo>
                <a:cubicBezTo>
                  <a:pt x="10946613" y="6007854"/>
                  <a:pt x="10937987" y="5978057"/>
                  <a:pt x="10928572" y="5948533"/>
                </a:cubicBezTo>
                <a:cubicBezTo>
                  <a:pt x="10917334" y="5913265"/>
                  <a:pt x="10904697" y="5878582"/>
                  <a:pt x="10885431" y="5846704"/>
                </a:cubicBezTo>
                <a:cubicBezTo>
                  <a:pt x="10884478" y="5845121"/>
                  <a:pt x="10884236" y="5843104"/>
                  <a:pt x="10882482" y="5837570"/>
                </a:cubicBezTo>
                <a:close/>
                <a:moveTo>
                  <a:pt x="10162558" y="5775367"/>
                </a:moveTo>
                <a:cubicBezTo>
                  <a:pt x="10176530" y="5788242"/>
                  <a:pt x="10182803" y="5805323"/>
                  <a:pt x="10189071" y="5822264"/>
                </a:cubicBezTo>
                <a:cubicBezTo>
                  <a:pt x="10208064" y="5873601"/>
                  <a:pt x="10226702" y="5925072"/>
                  <a:pt x="10245631" y="5976429"/>
                </a:cubicBezTo>
                <a:cubicBezTo>
                  <a:pt x="10249178" y="5986041"/>
                  <a:pt x="10253444" y="5995386"/>
                  <a:pt x="10255567" y="6005551"/>
                </a:cubicBezTo>
                <a:cubicBezTo>
                  <a:pt x="10210531" y="5934474"/>
                  <a:pt x="10195415" y="5851406"/>
                  <a:pt x="10162558" y="5775367"/>
                </a:cubicBezTo>
                <a:close/>
                <a:moveTo>
                  <a:pt x="10214325" y="5773840"/>
                </a:moveTo>
                <a:cubicBezTo>
                  <a:pt x="10219709" y="5784648"/>
                  <a:pt x="10226212" y="5795056"/>
                  <a:pt x="10230287" y="5806341"/>
                </a:cubicBezTo>
                <a:cubicBezTo>
                  <a:pt x="10247500" y="5854052"/>
                  <a:pt x="10263837" y="5902081"/>
                  <a:pt x="10280821" y="5949876"/>
                </a:cubicBezTo>
                <a:cubicBezTo>
                  <a:pt x="10287540" y="5968782"/>
                  <a:pt x="10295118" y="5987377"/>
                  <a:pt x="10302306" y="6006118"/>
                </a:cubicBezTo>
                <a:cubicBezTo>
                  <a:pt x="10261459" y="5933202"/>
                  <a:pt x="10244665" y="5851081"/>
                  <a:pt x="10214325" y="5773840"/>
                </a:cubicBezTo>
                <a:close/>
                <a:moveTo>
                  <a:pt x="11905300" y="5765843"/>
                </a:moveTo>
                <a:cubicBezTo>
                  <a:pt x="11912210" y="5779922"/>
                  <a:pt x="11920239" y="5793573"/>
                  <a:pt x="11925826" y="5808160"/>
                </a:cubicBezTo>
                <a:cubicBezTo>
                  <a:pt x="11948958" y="5868563"/>
                  <a:pt x="11971371" y="5929245"/>
                  <a:pt x="11993962" y="5989858"/>
                </a:cubicBezTo>
                <a:cubicBezTo>
                  <a:pt x="11994833" y="5992192"/>
                  <a:pt x="11994884" y="5994845"/>
                  <a:pt x="11994064" y="5997778"/>
                </a:cubicBezTo>
                <a:cubicBezTo>
                  <a:pt x="11949206" y="5926643"/>
                  <a:pt x="11934243" y="5843454"/>
                  <a:pt x="11899860" y="5768146"/>
                </a:cubicBezTo>
                <a:cubicBezTo>
                  <a:pt x="11901671" y="5767377"/>
                  <a:pt x="11903490" y="5766607"/>
                  <a:pt x="11905300" y="5765843"/>
                </a:cubicBezTo>
                <a:close/>
                <a:moveTo>
                  <a:pt x="11952231" y="5764526"/>
                </a:moveTo>
                <a:cubicBezTo>
                  <a:pt x="11957196" y="5773782"/>
                  <a:pt x="11963419" y="5782587"/>
                  <a:pt x="11966934" y="5792364"/>
                </a:cubicBezTo>
                <a:cubicBezTo>
                  <a:pt x="11991636" y="5861088"/>
                  <a:pt x="12015784" y="5930015"/>
                  <a:pt x="12039500" y="5999114"/>
                </a:cubicBezTo>
                <a:cubicBezTo>
                  <a:pt x="11999924" y="5924849"/>
                  <a:pt x="11983182" y="5841749"/>
                  <a:pt x="11952231" y="5764526"/>
                </a:cubicBezTo>
                <a:close/>
                <a:moveTo>
                  <a:pt x="10122613" y="5763458"/>
                </a:moveTo>
                <a:cubicBezTo>
                  <a:pt x="10146546" y="5785653"/>
                  <a:pt x="10154867" y="5815749"/>
                  <a:pt x="10165704" y="5844669"/>
                </a:cubicBezTo>
                <a:cubicBezTo>
                  <a:pt x="10183274" y="5891547"/>
                  <a:pt x="10200723" y="5938482"/>
                  <a:pt x="10219125" y="5985030"/>
                </a:cubicBezTo>
                <a:cubicBezTo>
                  <a:pt x="10225138" y="6000240"/>
                  <a:pt x="10233980" y="6014324"/>
                  <a:pt x="10239720" y="6030482"/>
                </a:cubicBezTo>
                <a:cubicBezTo>
                  <a:pt x="10235302" y="6025158"/>
                  <a:pt x="10229702" y="6020431"/>
                  <a:pt x="10226676" y="6014407"/>
                </a:cubicBezTo>
                <a:cubicBezTo>
                  <a:pt x="10215762" y="5992638"/>
                  <a:pt x="10204390" y="5970958"/>
                  <a:pt x="10195624" y="5948298"/>
                </a:cubicBezTo>
                <a:cubicBezTo>
                  <a:pt x="10177801" y="5902222"/>
                  <a:pt x="10161954" y="5855375"/>
                  <a:pt x="10144442" y="5809171"/>
                </a:cubicBezTo>
                <a:cubicBezTo>
                  <a:pt x="10138473" y="5793440"/>
                  <a:pt x="10129961" y="5778668"/>
                  <a:pt x="10122613" y="5763458"/>
                </a:cubicBezTo>
                <a:close/>
                <a:moveTo>
                  <a:pt x="11862222" y="5754857"/>
                </a:moveTo>
                <a:cubicBezTo>
                  <a:pt x="11875215" y="5765958"/>
                  <a:pt x="11883441" y="5779667"/>
                  <a:pt x="11888971" y="5794871"/>
                </a:cubicBezTo>
                <a:cubicBezTo>
                  <a:pt x="11903839" y="5835731"/>
                  <a:pt x="11917290" y="5877151"/>
                  <a:pt x="11933403" y="5917502"/>
                </a:cubicBezTo>
                <a:cubicBezTo>
                  <a:pt x="11946574" y="5950473"/>
                  <a:pt x="11962770" y="5982237"/>
                  <a:pt x="11977638" y="6014534"/>
                </a:cubicBezTo>
                <a:cubicBezTo>
                  <a:pt x="11978611" y="6016646"/>
                  <a:pt x="11979666" y="6018713"/>
                  <a:pt x="11981986" y="6023478"/>
                </a:cubicBezTo>
                <a:cubicBezTo>
                  <a:pt x="11967074" y="6012956"/>
                  <a:pt x="11960056" y="6000113"/>
                  <a:pt x="11954564" y="5987020"/>
                </a:cubicBezTo>
                <a:cubicBezTo>
                  <a:pt x="11939810" y="5951797"/>
                  <a:pt x="11925140" y="5916465"/>
                  <a:pt x="11912432" y="5880465"/>
                </a:cubicBezTo>
                <a:cubicBezTo>
                  <a:pt x="11898378" y="5840649"/>
                  <a:pt x="11885640" y="5800418"/>
                  <a:pt x="11864943" y="5763337"/>
                </a:cubicBezTo>
                <a:cubicBezTo>
                  <a:pt x="11863526" y="5760792"/>
                  <a:pt x="11863106" y="5757694"/>
                  <a:pt x="11862222" y="5754857"/>
                </a:cubicBezTo>
                <a:close/>
                <a:moveTo>
                  <a:pt x="11300406" y="5680886"/>
                </a:moveTo>
                <a:cubicBezTo>
                  <a:pt x="11323188" y="5731650"/>
                  <a:pt x="11345963" y="5782422"/>
                  <a:pt x="11368738" y="5833186"/>
                </a:cubicBezTo>
                <a:cubicBezTo>
                  <a:pt x="11367264" y="5833854"/>
                  <a:pt x="11365782" y="5834516"/>
                  <a:pt x="11364295" y="5835184"/>
                </a:cubicBezTo>
                <a:cubicBezTo>
                  <a:pt x="11341456" y="5784451"/>
                  <a:pt x="11318610" y="5733718"/>
                  <a:pt x="11295765" y="5682985"/>
                </a:cubicBezTo>
                <a:cubicBezTo>
                  <a:pt x="11297310" y="5682285"/>
                  <a:pt x="11298860" y="5681585"/>
                  <a:pt x="11300406" y="5680886"/>
                </a:cubicBezTo>
                <a:close/>
                <a:moveTo>
                  <a:pt x="11241995" y="5671826"/>
                </a:moveTo>
                <a:cubicBezTo>
                  <a:pt x="11276842" y="5721745"/>
                  <a:pt x="11293375" y="5780481"/>
                  <a:pt x="11319965" y="5834369"/>
                </a:cubicBezTo>
                <a:cubicBezTo>
                  <a:pt x="11284876" y="5784565"/>
                  <a:pt x="11266067" y="5726930"/>
                  <a:pt x="11241995" y="5671826"/>
                </a:cubicBezTo>
                <a:close/>
                <a:moveTo>
                  <a:pt x="11200576" y="5652169"/>
                </a:moveTo>
                <a:cubicBezTo>
                  <a:pt x="11219359" y="5672628"/>
                  <a:pt x="11229632" y="5697654"/>
                  <a:pt x="11239878" y="5722432"/>
                </a:cubicBezTo>
                <a:cubicBezTo>
                  <a:pt x="11260798" y="5773019"/>
                  <a:pt x="11282531" y="5823142"/>
                  <a:pt x="11310385" y="5870439"/>
                </a:cubicBezTo>
                <a:cubicBezTo>
                  <a:pt x="11292733" y="5856329"/>
                  <a:pt x="11282512" y="5837061"/>
                  <a:pt x="11273454" y="5817378"/>
                </a:cubicBezTo>
                <a:cubicBezTo>
                  <a:pt x="11256672" y="5780888"/>
                  <a:pt x="11241004" y="5743889"/>
                  <a:pt x="11224642" y="5707209"/>
                </a:cubicBezTo>
                <a:cubicBezTo>
                  <a:pt x="11219283" y="5695186"/>
                  <a:pt x="11213136" y="5683519"/>
                  <a:pt x="11207486" y="5671623"/>
                </a:cubicBezTo>
                <a:cubicBezTo>
                  <a:pt x="11204536" y="5665414"/>
                  <a:pt x="11201892" y="5659059"/>
                  <a:pt x="11200576" y="5652169"/>
                </a:cubicBezTo>
                <a:close/>
                <a:moveTo>
                  <a:pt x="10516637" y="5585571"/>
                </a:moveTo>
                <a:cubicBezTo>
                  <a:pt x="10523000" y="5599146"/>
                  <a:pt x="10531110" y="5612187"/>
                  <a:pt x="10535407" y="5626386"/>
                </a:cubicBezTo>
                <a:cubicBezTo>
                  <a:pt x="10552570" y="5683112"/>
                  <a:pt x="10570445" y="5739538"/>
                  <a:pt x="10593576" y="5794177"/>
                </a:cubicBezTo>
                <a:cubicBezTo>
                  <a:pt x="10594771" y="5797002"/>
                  <a:pt x="10595388" y="5800075"/>
                  <a:pt x="10595286" y="5803306"/>
                </a:cubicBezTo>
                <a:cubicBezTo>
                  <a:pt x="10577361" y="5782021"/>
                  <a:pt x="10568894" y="5756295"/>
                  <a:pt x="10560033" y="5730925"/>
                </a:cubicBezTo>
                <a:cubicBezTo>
                  <a:pt x="10543773" y="5684365"/>
                  <a:pt x="10528231" y="5637557"/>
                  <a:pt x="10512474" y="5590819"/>
                </a:cubicBezTo>
                <a:cubicBezTo>
                  <a:pt x="10512136" y="5589807"/>
                  <a:pt x="10512842" y="5588440"/>
                  <a:pt x="10513058" y="5587238"/>
                </a:cubicBezTo>
                <a:cubicBezTo>
                  <a:pt x="10514253" y="5586684"/>
                  <a:pt x="10515442" y="5586124"/>
                  <a:pt x="10516637" y="5585571"/>
                </a:cubicBezTo>
                <a:close/>
                <a:moveTo>
                  <a:pt x="10557096" y="5580933"/>
                </a:moveTo>
                <a:cubicBezTo>
                  <a:pt x="10572988" y="5598994"/>
                  <a:pt x="10579586" y="5621234"/>
                  <a:pt x="10586108" y="5643238"/>
                </a:cubicBezTo>
                <a:cubicBezTo>
                  <a:pt x="10600130" y="5690555"/>
                  <a:pt x="10614019" y="5737859"/>
                  <a:pt x="10634410" y="5782962"/>
                </a:cubicBezTo>
                <a:cubicBezTo>
                  <a:pt x="10636483" y="5787542"/>
                  <a:pt x="10637488" y="5792612"/>
                  <a:pt x="10637704" y="5797861"/>
                </a:cubicBezTo>
                <a:cubicBezTo>
                  <a:pt x="10599164" y="5729799"/>
                  <a:pt x="10590532" y="5650814"/>
                  <a:pt x="10557096" y="5580933"/>
                </a:cubicBezTo>
                <a:close/>
                <a:moveTo>
                  <a:pt x="10469948" y="5565621"/>
                </a:moveTo>
                <a:cubicBezTo>
                  <a:pt x="10487034" y="5583471"/>
                  <a:pt x="10496760" y="5601563"/>
                  <a:pt x="10503389" y="5621030"/>
                </a:cubicBezTo>
                <a:cubicBezTo>
                  <a:pt x="10515925" y="5657825"/>
                  <a:pt x="10526635" y="5695250"/>
                  <a:pt x="10539488" y="5731924"/>
                </a:cubicBezTo>
                <a:cubicBezTo>
                  <a:pt x="10547981" y="5756148"/>
                  <a:pt x="10558901" y="5779521"/>
                  <a:pt x="10568697" y="5803293"/>
                </a:cubicBezTo>
                <a:cubicBezTo>
                  <a:pt x="10570838" y="5808498"/>
                  <a:pt x="10572809" y="5813777"/>
                  <a:pt x="10574863" y="5819019"/>
                </a:cubicBezTo>
                <a:cubicBezTo>
                  <a:pt x="10557751" y="5804534"/>
                  <a:pt x="10551235" y="5784521"/>
                  <a:pt x="10544383" y="5765118"/>
                </a:cubicBezTo>
                <a:cubicBezTo>
                  <a:pt x="10534079" y="5735906"/>
                  <a:pt x="10525454" y="5706109"/>
                  <a:pt x="10516039" y="5676585"/>
                </a:cubicBezTo>
                <a:cubicBezTo>
                  <a:pt x="10504800" y="5641316"/>
                  <a:pt x="10492164" y="5606634"/>
                  <a:pt x="10472898" y="5574756"/>
                </a:cubicBezTo>
                <a:cubicBezTo>
                  <a:pt x="10471944" y="5573172"/>
                  <a:pt x="10471702" y="5571156"/>
                  <a:pt x="10469948" y="5565621"/>
                </a:cubicBezTo>
                <a:close/>
                <a:moveTo>
                  <a:pt x="11594497" y="5457666"/>
                </a:moveTo>
                <a:cubicBezTo>
                  <a:pt x="11597428" y="5461954"/>
                  <a:pt x="11600638" y="5466076"/>
                  <a:pt x="11603194" y="5470574"/>
                </a:cubicBezTo>
                <a:cubicBezTo>
                  <a:pt x="11605786" y="5475154"/>
                  <a:pt x="11608120" y="5479957"/>
                  <a:pt x="11609899" y="5484906"/>
                </a:cubicBezTo>
                <a:cubicBezTo>
                  <a:pt x="11630024" y="5540824"/>
                  <a:pt x="11650002" y="5596786"/>
                  <a:pt x="11670058" y="5652723"/>
                </a:cubicBezTo>
                <a:cubicBezTo>
                  <a:pt x="11673370" y="5661953"/>
                  <a:pt x="11676853" y="5671120"/>
                  <a:pt x="11680260" y="5680319"/>
                </a:cubicBezTo>
                <a:cubicBezTo>
                  <a:pt x="11679065" y="5681025"/>
                  <a:pt x="11677870" y="5681731"/>
                  <a:pt x="11676675" y="5682425"/>
                </a:cubicBezTo>
                <a:cubicBezTo>
                  <a:pt x="11643176" y="5609961"/>
                  <a:pt x="11625549" y="5531454"/>
                  <a:pt x="11594497" y="5457666"/>
                </a:cubicBezTo>
                <a:close/>
                <a:moveTo>
                  <a:pt x="11548146" y="5455421"/>
                </a:moveTo>
                <a:cubicBezTo>
                  <a:pt x="11555112" y="5470046"/>
                  <a:pt x="11563160" y="5484251"/>
                  <a:pt x="11568842" y="5499353"/>
                </a:cubicBezTo>
                <a:cubicBezTo>
                  <a:pt x="11591586" y="5559813"/>
                  <a:pt x="11613598" y="5620547"/>
                  <a:pt x="11635846" y="5681197"/>
                </a:cubicBezTo>
                <a:cubicBezTo>
                  <a:pt x="11636730" y="5683602"/>
                  <a:pt x="11637201" y="5686153"/>
                  <a:pt x="11636419" y="5689473"/>
                </a:cubicBezTo>
                <a:cubicBezTo>
                  <a:pt x="11627977" y="5679505"/>
                  <a:pt x="11621150" y="5668448"/>
                  <a:pt x="11616625" y="5656196"/>
                </a:cubicBezTo>
                <a:cubicBezTo>
                  <a:pt x="11600167" y="5611685"/>
                  <a:pt x="11584174" y="5567002"/>
                  <a:pt x="11567787" y="5522464"/>
                </a:cubicBezTo>
                <a:cubicBezTo>
                  <a:pt x="11559874" y="5500957"/>
                  <a:pt x="11551470" y="5479626"/>
                  <a:pt x="11543289" y="5458220"/>
                </a:cubicBezTo>
                <a:cubicBezTo>
                  <a:pt x="11544910" y="5457291"/>
                  <a:pt x="11546524" y="5456356"/>
                  <a:pt x="11548146" y="5455421"/>
                </a:cubicBezTo>
                <a:close/>
                <a:moveTo>
                  <a:pt x="11511488" y="5452762"/>
                </a:moveTo>
                <a:cubicBezTo>
                  <a:pt x="11520405" y="5453576"/>
                  <a:pt x="11521919" y="5460663"/>
                  <a:pt x="11524086" y="5466216"/>
                </a:cubicBezTo>
                <a:cubicBezTo>
                  <a:pt x="11533646" y="5490753"/>
                  <a:pt x="11543384" y="5515244"/>
                  <a:pt x="11551966" y="5540131"/>
                </a:cubicBezTo>
                <a:cubicBezTo>
                  <a:pt x="11570864" y="5594929"/>
                  <a:pt x="11588904" y="5650038"/>
                  <a:pt x="11615601" y="5701751"/>
                </a:cubicBezTo>
                <a:cubicBezTo>
                  <a:pt x="11616434" y="5703360"/>
                  <a:pt x="11616516" y="5705371"/>
                  <a:pt x="11616949" y="5707190"/>
                </a:cubicBezTo>
                <a:cubicBezTo>
                  <a:pt x="11615741" y="5708094"/>
                  <a:pt x="11614533" y="5708997"/>
                  <a:pt x="11613344" y="5709900"/>
                </a:cubicBezTo>
                <a:cubicBezTo>
                  <a:pt x="11605723" y="5695472"/>
                  <a:pt x="11596513" y="5681649"/>
                  <a:pt x="11590779" y="5666502"/>
                </a:cubicBezTo>
                <a:cubicBezTo>
                  <a:pt x="11572364" y="5617856"/>
                  <a:pt x="11555417" y="5568656"/>
                  <a:pt x="11537542" y="5519799"/>
                </a:cubicBezTo>
                <a:cubicBezTo>
                  <a:pt x="11529438" y="5497661"/>
                  <a:pt x="11520488" y="5475835"/>
                  <a:pt x="11511488" y="5452762"/>
                </a:cubicBezTo>
                <a:close/>
                <a:moveTo>
                  <a:pt x="10887878" y="5408944"/>
                </a:moveTo>
                <a:cubicBezTo>
                  <a:pt x="10910660" y="5459708"/>
                  <a:pt x="10933436" y="5510480"/>
                  <a:pt x="10956211" y="5561244"/>
                </a:cubicBezTo>
                <a:cubicBezTo>
                  <a:pt x="10954730" y="5561906"/>
                  <a:pt x="10953249" y="5562574"/>
                  <a:pt x="10951768" y="5563236"/>
                </a:cubicBezTo>
                <a:cubicBezTo>
                  <a:pt x="10928929" y="5512509"/>
                  <a:pt x="10906083" y="5461776"/>
                  <a:pt x="10883238" y="5411043"/>
                </a:cubicBezTo>
                <a:cubicBezTo>
                  <a:pt x="10884789" y="5410343"/>
                  <a:pt x="10886333" y="5409644"/>
                  <a:pt x="10887878" y="5408944"/>
                </a:cubicBezTo>
                <a:close/>
                <a:moveTo>
                  <a:pt x="10829462" y="5399878"/>
                </a:moveTo>
                <a:cubicBezTo>
                  <a:pt x="10864308" y="5449797"/>
                  <a:pt x="10880842" y="5508533"/>
                  <a:pt x="10907431" y="5562421"/>
                </a:cubicBezTo>
                <a:cubicBezTo>
                  <a:pt x="10872342" y="5512617"/>
                  <a:pt x="10853534" y="5454982"/>
                  <a:pt x="10829462" y="5399878"/>
                </a:cubicBezTo>
                <a:close/>
                <a:moveTo>
                  <a:pt x="10788049" y="5380221"/>
                </a:moveTo>
                <a:cubicBezTo>
                  <a:pt x="10806832" y="5400680"/>
                  <a:pt x="10817104" y="5425706"/>
                  <a:pt x="10827351" y="5450484"/>
                </a:cubicBezTo>
                <a:cubicBezTo>
                  <a:pt x="10848270" y="5501071"/>
                  <a:pt x="10870004" y="5551193"/>
                  <a:pt x="10897858" y="5598491"/>
                </a:cubicBezTo>
                <a:cubicBezTo>
                  <a:pt x="10880206" y="5584381"/>
                  <a:pt x="10869978" y="5565112"/>
                  <a:pt x="10860927" y="5545430"/>
                </a:cubicBezTo>
                <a:cubicBezTo>
                  <a:pt x="10844145" y="5508940"/>
                  <a:pt x="10828476" y="5471941"/>
                  <a:pt x="10812114" y="5435261"/>
                </a:cubicBezTo>
                <a:cubicBezTo>
                  <a:pt x="10806756" y="5423238"/>
                  <a:pt x="10800603" y="5411571"/>
                  <a:pt x="10794958" y="5399675"/>
                </a:cubicBezTo>
                <a:cubicBezTo>
                  <a:pt x="10792009" y="5393466"/>
                  <a:pt x="10789364" y="5387111"/>
                  <a:pt x="10788049" y="5380221"/>
                </a:cubicBezTo>
                <a:close/>
                <a:moveTo>
                  <a:pt x="11854392" y="5274105"/>
                </a:moveTo>
                <a:cubicBezTo>
                  <a:pt x="11861300" y="5288183"/>
                  <a:pt x="11869329" y="5301835"/>
                  <a:pt x="11874917" y="5316421"/>
                </a:cubicBezTo>
                <a:cubicBezTo>
                  <a:pt x="11898048" y="5376824"/>
                  <a:pt x="11920461" y="5437507"/>
                  <a:pt x="11943053" y="5498119"/>
                </a:cubicBezTo>
                <a:cubicBezTo>
                  <a:pt x="11943923" y="5500454"/>
                  <a:pt x="11943974" y="5503106"/>
                  <a:pt x="11943154" y="5506039"/>
                </a:cubicBezTo>
                <a:cubicBezTo>
                  <a:pt x="11898296" y="5434905"/>
                  <a:pt x="11883332" y="5351716"/>
                  <a:pt x="11848950" y="5276408"/>
                </a:cubicBezTo>
                <a:cubicBezTo>
                  <a:pt x="11850762" y="5275638"/>
                  <a:pt x="11852580" y="5274875"/>
                  <a:pt x="11854392" y="5274105"/>
                </a:cubicBezTo>
                <a:close/>
                <a:moveTo>
                  <a:pt x="11901322" y="5272788"/>
                </a:moveTo>
                <a:cubicBezTo>
                  <a:pt x="11906286" y="5282044"/>
                  <a:pt x="11912510" y="5290848"/>
                  <a:pt x="11916024" y="5300626"/>
                </a:cubicBezTo>
                <a:cubicBezTo>
                  <a:pt x="11940726" y="5369350"/>
                  <a:pt x="11964874" y="5438276"/>
                  <a:pt x="11988591" y="5507375"/>
                </a:cubicBezTo>
                <a:cubicBezTo>
                  <a:pt x="11949015" y="5433111"/>
                  <a:pt x="11932278" y="5350010"/>
                  <a:pt x="11901322" y="5272788"/>
                </a:cubicBezTo>
                <a:close/>
                <a:moveTo>
                  <a:pt x="11811313" y="5263119"/>
                </a:moveTo>
                <a:cubicBezTo>
                  <a:pt x="11824306" y="5274219"/>
                  <a:pt x="11832531" y="5287928"/>
                  <a:pt x="11838061" y="5303133"/>
                </a:cubicBezTo>
                <a:cubicBezTo>
                  <a:pt x="11852930" y="5343993"/>
                  <a:pt x="11866380" y="5385412"/>
                  <a:pt x="11882494" y="5425764"/>
                </a:cubicBezTo>
                <a:cubicBezTo>
                  <a:pt x="11895664" y="5458735"/>
                  <a:pt x="11911861" y="5490498"/>
                  <a:pt x="11926729" y="5522795"/>
                </a:cubicBezTo>
                <a:cubicBezTo>
                  <a:pt x="11927702" y="5524907"/>
                  <a:pt x="11928756" y="5526975"/>
                  <a:pt x="11931077" y="5531740"/>
                </a:cubicBezTo>
                <a:cubicBezTo>
                  <a:pt x="11916164" y="5521218"/>
                  <a:pt x="11909147" y="5508374"/>
                  <a:pt x="11903654" y="5495282"/>
                </a:cubicBezTo>
                <a:cubicBezTo>
                  <a:pt x="11888901" y="5460058"/>
                  <a:pt x="11874230" y="5424726"/>
                  <a:pt x="11861524" y="5388727"/>
                </a:cubicBezTo>
                <a:cubicBezTo>
                  <a:pt x="11847470" y="5348910"/>
                  <a:pt x="11834737" y="5308680"/>
                  <a:pt x="11814034" y="5271599"/>
                </a:cubicBezTo>
                <a:cubicBezTo>
                  <a:pt x="11812616" y="5269060"/>
                  <a:pt x="11812196" y="5265956"/>
                  <a:pt x="11811313" y="5263119"/>
                </a:cubicBezTo>
                <a:close/>
                <a:moveTo>
                  <a:pt x="11181970" y="5185718"/>
                </a:moveTo>
                <a:cubicBezTo>
                  <a:pt x="11184894" y="5190005"/>
                  <a:pt x="11188105" y="5194128"/>
                  <a:pt x="11190660" y="5198626"/>
                </a:cubicBezTo>
                <a:cubicBezTo>
                  <a:pt x="11193253" y="5203206"/>
                  <a:pt x="11195586" y="5208009"/>
                  <a:pt x="11197366" y="5212958"/>
                </a:cubicBezTo>
                <a:cubicBezTo>
                  <a:pt x="11217491" y="5268876"/>
                  <a:pt x="11237469" y="5324838"/>
                  <a:pt x="11257524" y="5380775"/>
                </a:cubicBezTo>
                <a:cubicBezTo>
                  <a:pt x="11260836" y="5390005"/>
                  <a:pt x="11264319" y="5399172"/>
                  <a:pt x="11267726" y="5408371"/>
                </a:cubicBezTo>
                <a:cubicBezTo>
                  <a:pt x="11266531" y="5409077"/>
                  <a:pt x="11265342" y="5409783"/>
                  <a:pt x="11264148" y="5410477"/>
                </a:cubicBezTo>
                <a:cubicBezTo>
                  <a:pt x="11230648" y="5338012"/>
                  <a:pt x="11213022" y="5259505"/>
                  <a:pt x="11181970" y="5185718"/>
                </a:cubicBezTo>
                <a:close/>
                <a:moveTo>
                  <a:pt x="11135618" y="5183472"/>
                </a:moveTo>
                <a:cubicBezTo>
                  <a:pt x="11142585" y="5198097"/>
                  <a:pt x="11150632" y="5212303"/>
                  <a:pt x="11156315" y="5227405"/>
                </a:cubicBezTo>
                <a:cubicBezTo>
                  <a:pt x="11179059" y="5287865"/>
                  <a:pt x="11201071" y="5348598"/>
                  <a:pt x="11223319" y="5409248"/>
                </a:cubicBezTo>
                <a:cubicBezTo>
                  <a:pt x="11224196" y="5411654"/>
                  <a:pt x="11224667" y="5414205"/>
                  <a:pt x="11223898" y="5417525"/>
                </a:cubicBezTo>
                <a:cubicBezTo>
                  <a:pt x="11215450" y="5407557"/>
                  <a:pt x="11208623" y="5396500"/>
                  <a:pt x="11204098" y="5384248"/>
                </a:cubicBezTo>
                <a:cubicBezTo>
                  <a:pt x="11187640" y="5339736"/>
                  <a:pt x="11171647" y="5295053"/>
                  <a:pt x="11155260" y="5250516"/>
                </a:cubicBezTo>
                <a:cubicBezTo>
                  <a:pt x="11147346" y="5229008"/>
                  <a:pt x="11138942" y="5207678"/>
                  <a:pt x="11130762" y="5186271"/>
                </a:cubicBezTo>
                <a:cubicBezTo>
                  <a:pt x="11132377" y="5185343"/>
                  <a:pt x="11133997" y="5184408"/>
                  <a:pt x="11135618" y="5183472"/>
                </a:cubicBezTo>
                <a:close/>
                <a:moveTo>
                  <a:pt x="11098954" y="5180813"/>
                </a:moveTo>
                <a:cubicBezTo>
                  <a:pt x="11107872" y="5181627"/>
                  <a:pt x="11109385" y="5188715"/>
                  <a:pt x="11111552" y="5194268"/>
                </a:cubicBezTo>
                <a:cubicBezTo>
                  <a:pt x="11121113" y="5218804"/>
                  <a:pt x="11130850" y="5243296"/>
                  <a:pt x="11139432" y="5268183"/>
                </a:cubicBezTo>
                <a:cubicBezTo>
                  <a:pt x="11158330" y="5322981"/>
                  <a:pt x="11176370" y="5378090"/>
                  <a:pt x="11203068" y="5429803"/>
                </a:cubicBezTo>
                <a:cubicBezTo>
                  <a:pt x="11203900" y="5431419"/>
                  <a:pt x="11203982" y="5433422"/>
                  <a:pt x="11204415" y="5435242"/>
                </a:cubicBezTo>
                <a:cubicBezTo>
                  <a:pt x="11203207" y="5436145"/>
                  <a:pt x="11202006" y="5437049"/>
                  <a:pt x="11200804" y="5437952"/>
                </a:cubicBezTo>
                <a:cubicBezTo>
                  <a:pt x="11193183" y="5423524"/>
                  <a:pt x="11183973" y="5409700"/>
                  <a:pt x="11178239" y="5394554"/>
                </a:cubicBezTo>
                <a:cubicBezTo>
                  <a:pt x="11159830" y="5345907"/>
                  <a:pt x="11142884" y="5296707"/>
                  <a:pt x="11125009" y="5247851"/>
                </a:cubicBezTo>
                <a:cubicBezTo>
                  <a:pt x="11116904" y="5225713"/>
                  <a:pt x="11107955" y="5203887"/>
                  <a:pt x="11098954" y="5180813"/>
                </a:cubicBezTo>
                <a:close/>
                <a:moveTo>
                  <a:pt x="12159360" y="5066624"/>
                </a:moveTo>
                <a:cubicBezTo>
                  <a:pt x="12174850" y="5083991"/>
                  <a:pt x="12184748" y="5101835"/>
                  <a:pt x="12191295" y="5121358"/>
                </a:cubicBezTo>
                <a:cubicBezTo>
                  <a:pt x="12191536" y="5122078"/>
                  <a:pt x="12191759" y="5122803"/>
                  <a:pt x="12192000" y="5123522"/>
                </a:cubicBezTo>
                <a:lnTo>
                  <a:pt x="12192000" y="5142148"/>
                </a:lnTo>
                <a:cubicBezTo>
                  <a:pt x="12183266" y="5118445"/>
                  <a:pt x="12173032" y="5095359"/>
                  <a:pt x="12160186" y="5073291"/>
                </a:cubicBezTo>
                <a:cubicBezTo>
                  <a:pt x="12159601" y="5072286"/>
                  <a:pt x="12159842" y="5070804"/>
                  <a:pt x="12159360" y="5066624"/>
                </a:cubicBezTo>
                <a:close/>
                <a:moveTo>
                  <a:pt x="11441864" y="5002157"/>
                </a:moveTo>
                <a:cubicBezTo>
                  <a:pt x="11448774" y="5016234"/>
                  <a:pt x="11456802" y="5029886"/>
                  <a:pt x="11462390" y="5044473"/>
                </a:cubicBezTo>
                <a:cubicBezTo>
                  <a:pt x="11485521" y="5104876"/>
                  <a:pt x="11507934" y="5165558"/>
                  <a:pt x="11530526" y="5226171"/>
                </a:cubicBezTo>
                <a:cubicBezTo>
                  <a:pt x="11531396" y="5228512"/>
                  <a:pt x="11531446" y="5231158"/>
                  <a:pt x="11530627" y="5234091"/>
                </a:cubicBezTo>
                <a:cubicBezTo>
                  <a:pt x="11485769" y="5162956"/>
                  <a:pt x="11470805" y="5079767"/>
                  <a:pt x="11436423" y="5004460"/>
                </a:cubicBezTo>
                <a:cubicBezTo>
                  <a:pt x="11438234" y="5003689"/>
                  <a:pt x="11440052" y="5002926"/>
                  <a:pt x="11441864" y="5002157"/>
                </a:cubicBezTo>
                <a:close/>
                <a:moveTo>
                  <a:pt x="11488794" y="5000846"/>
                </a:moveTo>
                <a:cubicBezTo>
                  <a:pt x="11493759" y="5010102"/>
                  <a:pt x="11499982" y="5018906"/>
                  <a:pt x="11503497" y="5028684"/>
                </a:cubicBezTo>
                <a:cubicBezTo>
                  <a:pt x="11528198" y="5097408"/>
                  <a:pt x="11552348" y="5166334"/>
                  <a:pt x="11576064" y="5235433"/>
                </a:cubicBezTo>
                <a:cubicBezTo>
                  <a:pt x="11536481" y="5161169"/>
                  <a:pt x="11519745" y="5078068"/>
                  <a:pt x="11488794" y="5000846"/>
                </a:cubicBezTo>
                <a:close/>
                <a:moveTo>
                  <a:pt x="11398780" y="4991170"/>
                </a:moveTo>
                <a:cubicBezTo>
                  <a:pt x="11411772" y="5002271"/>
                  <a:pt x="11419998" y="5015980"/>
                  <a:pt x="11425528" y="5031184"/>
                </a:cubicBezTo>
                <a:cubicBezTo>
                  <a:pt x="11440396" y="5072044"/>
                  <a:pt x="11453846" y="5113464"/>
                  <a:pt x="11469960" y="5153815"/>
                </a:cubicBezTo>
                <a:cubicBezTo>
                  <a:pt x="11483131" y="5186787"/>
                  <a:pt x="11499327" y="5218550"/>
                  <a:pt x="11514195" y="5250847"/>
                </a:cubicBezTo>
                <a:cubicBezTo>
                  <a:pt x="11515168" y="5252959"/>
                  <a:pt x="11516223" y="5255027"/>
                  <a:pt x="11518543" y="5259792"/>
                </a:cubicBezTo>
                <a:cubicBezTo>
                  <a:pt x="11503631" y="5249270"/>
                  <a:pt x="11496620" y="5236425"/>
                  <a:pt x="11491121" y="5223334"/>
                </a:cubicBezTo>
                <a:cubicBezTo>
                  <a:pt x="11476367" y="5188110"/>
                  <a:pt x="11461696" y="5152778"/>
                  <a:pt x="11448990" y="5116778"/>
                </a:cubicBezTo>
                <a:cubicBezTo>
                  <a:pt x="11434936" y="5076962"/>
                  <a:pt x="11422197" y="5036732"/>
                  <a:pt x="11401500" y="4999650"/>
                </a:cubicBezTo>
                <a:cubicBezTo>
                  <a:pt x="11400082" y="4997112"/>
                  <a:pt x="11399663" y="4994008"/>
                  <a:pt x="11398780" y="4991170"/>
                </a:cubicBezTo>
                <a:close/>
                <a:moveTo>
                  <a:pt x="11791874" y="4813677"/>
                </a:moveTo>
                <a:cubicBezTo>
                  <a:pt x="11798161" y="4827018"/>
                  <a:pt x="11806177" y="4839830"/>
                  <a:pt x="11810423" y="4853794"/>
                </a:cubicBezTo>
                <a:cubicBezTo>
                  <a:pt x="11827668" y="4910513"/>
                  <a:pt x="11845448" y="4966997"/>
                  <a:pt x="11868656" y="5021629"/>
                </a:cubicBezTo>
                <a:cubicBezTo>
                  <a:pt x="11869615" y="5023894"/>
                  <a:pt x="11870028" y="5026387"/>
                  <a:pt x="11869724" y="5029193"/>
                </a:cubicBezTo>
                <a:cubicBezTo>
                  <a:pt x="11854773" y="5013207"/>
                  <a:pt x="11847392" y="4993149"/>
                  <a:pt x="11840559" y="4973174"/>
                </a:cubicBezTo>
                <a:cubicBezTo>
                  <a:pt x="11827554" y="4935195"/>
                  <a:pt x="11815858" y="4896765"/>
                  <a:pt x="11803202" y="4858666"/>
                </a:cubicBezTo>
                <a:cubicBezTo>
                  <a:pt x="11798460" y="4844385"/>
                  <a:pt x="11792542" y="4830497"/>
                  <a:pt x="11787158" y="4816432"/>
                </a:cubicBezTo>
                <a:cubicBezTo>
                  <a:pt x="11788728" y="4815516"/>
                  <a:pt x="11790304" y="4814594"/>
                  <a:pt x="11791874" y="4813677"/>
                </a:cubicBezTo>
                <a:close/>
                <a:moveTo>
                  <a:pt x="11833198" y="4809950"/>
                </a:moveTo>
                <a:cubicBezTo>
                  <a:pt x="11848358" y="4827145"/>
                  <a:pt x="11854582" y="4848513"/>
                  <a:pt x="11860812" y="4869500"/>
                </a:cubicBezTo>
                <a:cubicBezTo>
                  <a:pt x="11875075" y="4917549"/>
                  <a:pt x="11889238" y="4965565"/>
                  <a:pt x="11909840" y="5011407"/>
                </a:cubicBezTo>
                <a:cubicBezTo>
                  <a:pt x="11911867" y="5015923"/>
                  <a:pt x="11912808" y="5020942"/>
                  <a:pt x="11914251" y="5025726"/>
                </a:cubicBezTo>
                <a:cubicBezTo>
                  <a:pt x="11874624" y="4958402"/>
                  <a:pt x="11865738" y="4879837"/>
                  <a:pt x="11833198" y="4809950"/>
                </a:cubicBezTo>
                <a:close/>
                <a:moveTo>
                  <a:pt x="11746826" y="4794682"/>
                </a:moveTo>
                <a:cubicBezTo>
                  <a:pt x="11762317" y="4812049"/>
                  <a:pt x="11772214" y="4829893"/>
                  <a:pt x="11778761" y="4849417"/>
                </a:cubicBezTo>
                <a:cubicBezTo>
                  <a:pt x="11791106" y="4886237"/>
                  <a:pt x="11802007" y="4923560"/>
                  <a:pt x="11814828" y="4960209"/>
                </a:cubicBezTo>
                <a:cubicBezTo>
                  <a:pt x="11823079" y="4983797"/>
                  <a:pt x="11833694" y="5006559"/>
                  <a:pt x="11843248" y="5029689"/>
                </a:cubicBezTo>
                <a:cubicBezTo>
                  <a:pt x="11845657" y="5035516"/>
                  <a:pt x="11848041" y="5041350"/>
                  <a:pt x="11850432" y="5047183"/>
                </a:cubicBezTo>
                <a:cubicBezTo>
                  <a:pt x="11833713" y="5034072"/>
                  <a:pt x="11827936" y="5015089"/>
                  <a:pt x="11821052" y="4997118"/>
                </a:cubicBezTo>
                <a:cubicBezTo>
                  <a:pt x="11812114" y="4973759"/>
                  <a:pt x="11804143" y="4949941"/>
                  <a:pt x="11797348" y="4925869"/>
                </a:cubicBezTo>
                <a:cubicBezTo>
                  <a:pt x="11785118" y="4882567"/>
                  <a:pt x="11770389" y="4840396"/>
                  <a:pt x="11747652" y="4801349"/>
                </a:cubicBezTo>
                <a:cubicBezTo>
                  <a:pt x="11747067" y="4800344"/>
                  <a:pt x="11747309" y="4798862"/>
                  <a:pt x="11746826" y="4794682"/>
                </a:cubicBezTo>
                <a:close/>
                <a:moveTo>
                  <a:pt x="12156397" y="4633984"/>
                </a:moveTo>
                <a:lnTo>
                  <a:pt x="12191974" y="4700624"/>
                </a:lnTo>
                <a:lnTo>
                  <a:pt x="12191974" y="4700672"/>
                </a:lnTo>
                <a:lnTo>
                  <a:pt x="12192000" y="4700672"/>
                </a:lnTo>
                <a:lnTo>
                  <a:pt x="12192000" y="4713185"/>
                </a:lnTo>
                <a:cubicBezTo>
                  <a:pt x="12180132" y="4686785"/>
                  <a:pt x="12168265" y="4660384"/>
                  <a:pt x="12156397" y="4633984"/>
                </a:cubicBezTo>
                <a:close/>
                <a:moveTo>
                  <a:pt x="12103911" y="4626242"/>
                </a:moveTo>
                <a:cubicBezTo>
                  <a:pt x="12138923" y="4675995"/>
                  <a:pt x="12155475" y="4734598"/>
                  <a:pt x="12181652" y="4788588"/>
                </a:cubicBezTo>
                <a:cubicBezTo>
                  <a:pt x="12146945" y="4738688"/>
                  <a:pt x="12128047" y="4681212"/>
                  <a:pt x="12103911" y="4626242"/>
                </a:cubicBezTo>
                <a:close/>
                <a:moveTo>
                  <a:pt x="12045723" y="4620586"/>
                </a:moveTo>
                <a:cubicBezTo>
                  <a:pt x="12053783" y="4637432"/>
                  <a:pt x="12060382" y="4650168"/>
                  <a:pt x="12066058" y="4663304"/>
                </a:cubicBezTo>
                <a:cubicBezTo>
                  <a:pt x="12082013" y="4700233"/>
                  <a:pt x="12097154" y="4737524"/>
                  <a:pt x="12113465" y="4774293"/>
                </a:cubicBezTo>
                <a:cubicBezTo>
                  <a:pt x="12125295" y="4800961"/>
                  <a:pt x="12140302" y="4825797"/>
                  <a:pt x="12160510" y="4847216"/>
                </a:cubicBezTo>
                <a:cubicBezTo>
                  <a:pt x="12170204" y="4857496"/>
                  <a:pt x="12180654" y="4865677"/>
                  <a:pt x="12192000" y="4871421"/>
                </a:cubicBezTo>
                <a:lnTo>
                  <a:pt x="12192000" y="5007061"/>
                </a:lnTo>
                <a:cubicBezTo>
                  <a:pt x="12187086" y="5006718"/>
                  <a:pt x="12181906" y="5006909"/>
                  <a:pt x="12176395" y="5007710"/>
                </a:cubicBezTo>
                <a:cubicBezTo>
                  <a:pt x="12157783" y="5010401"/>
                  <a:pt x="12142699" y="5018468"/>
                  <a:pt x="12128772" y="5029982"/>
                </a:cubicBezTo>
                <a:cubicBezTo>
                  <a:pt x="12103721" y="5050701"/>
                  <a:pt x="12090995" y="5078749"/>
                  <a:pt x="12082509" y="5109138"/>
                </a:cubicBezTo>
                <a:cubicBezTo>
                  <a:pt x="12070914" y="5150679"/>
                  <a:pt x="12064412" y="5193129"/>
                  <a:pt x="12061500" y="5236088"/>
                </a:cubicBezTo>
                <a:cubicBezTo>
                  <a:pt x="12057616" y="5293437"/>
                  <a:pt x="12054756" y="5350850"/>
                  <a:pt x="12050675" y="5408180"/>
                </a:cubicBezTo>
                <a:cubicBezTo>
                  <a:pt x="12048424" y="5439835"/>
                  <a:pt x="12044573" y="5471413"/>
                  <a:pt x="12033652" y="5501523"/>
                </a:cubicBezTo>
                <a:cubicBezTo>
                  <a:pt x="12030658" y="5509773"/>
                  <a:pt x="12028701" y="5519303"/>
                  <a:pt x="12018333" y="5523769"/>
                </a:cubicBezTo>
                <a:cubicBezTo>
                  <a:pt x="12015332" y="5519488"/>
                  <a:pt x="12011995" y="5516084"/>
                  <a:pt x="12010241" y="5511993"/>
                </a:cubicBezTo>
                <a:cubicBezTo>
                  <a:pt x="12002963" y="5495008"/>
                  <a:pt x="11995450" y="5478067"/>
                  <a:pt x="11989328" y="5460650"/>
                </a:cubicBezTo>
                <a:cubicBezTo>
                  <a:pt x="11972260" y="5412086"/>
                  <a:pt x="11955874" y="5363287"/>
                  <a:pt x="11939169" y="5314596"/>
                </a:cubicBezTo>
                <a:cubicBezTo>
                  <a:pt x="11928826" y="5284455"/>
                  <a:pt x="11914836" y="5256146"/>
                  <a:pt x="11897368" y="5229454"/>
                </a:cubicBezTo>
                <a:cubicBezTo>
                  <a:pt x="11872094" y="5190826"/>
                  <a:pt x="11834992" y="5187518"/>
                  <a:pt x="11794888" y="5206921"/>
                </a:cubicBezTo>
                <a:cubicBezTo>
                  <a:pt x="11768184" y="5219835"/>
                  <a:pt x="11754072" y="5242940"/>
                  <a:pt x="11745567" y="5270721"/>
                </a:cubicBezTo>
                <a:cubicBezTo>
                  <a:pt x="11725080" y="5337650"/>
                  <a:pt x="11717395" y="5406494"/>
                  <a:pt x="11714337" y="5475956"/>
                </a:cubicBezTo>
                <a:cubicBezTo>
                  <a:pt x="11711839" y="5532713"/>
                  <a:pt x="11711083" y="5589553"/>
                  <a:pt x="11709329" y="5646349"/>
                </a:cubicBezTo>
                <a:cubicBezTo>
                  <a:pt x="11708934" y="5659174"/>
                  <a:pt x="11707657" y="5671992"/>
                  <a:pt x="11702571" y="5686808"/>
                </a:cubicBezTo>
                <a:cubicBezTo>
                  <a:pt x="11698497" y="5680097"/>
                  <a:pt x="11695446" y="5676502"/>
                  <a:pt x="11693940" y="5672354"/>
                </a:cubicBezTo>
                <a:cubicBezTo>
                  <a:pt x="11683140" y="5642577"/>
                  <a:pt x="11672931" y="5612582"/>
                  <a:pt x="11661998" y="5582854"/>
                </a:cubicBezTo>
                <a:cubicBezTo>
                  <a:pt x="11646062" y="5539520"/>
                  <a:pt x="11630863" y="5495848"/>
                  <a:pt x="11612913" y="5453353"/>
                </a:cubicBezTo>
                <a:cubicBezTo>
                  <a:pt x="11605374" y="5435509"/>
                  <a:pt x="11592438" y="5419650"/>
                  <a:pt x="11580360" y="5404128"/>
                </a:cubicBezTo>
                <a:cubicBezTo>
                  <a:pt x="11571022" y="5392124"/>
                  <a:pt x="11557560" y="5387804"/>
                  <a:pt x="11541624" y="5388638"/>
                </a:cubicBezTo>
                <a:cubicBezTo>
                  <a:pt x="11498476" y="5390896"/>
                  <a:pt x="11469941" y="5413708"/>
                  <a:pt x="11453999" y="5451883"/>
                </a:cubicBezTo>
                <a:cubicBezTo>
                  <a:pt x="11445449" y="5472361"/>
                  <a:pt x="11438400" y="5494595"/>
                  <a:pt x="11436569" y="5516530"/>
                </a:cubicBezTo>
                <a:cubicBezTo>
                  <a:pt x="11432075" y="5570443"/>
                  <a:pt x="11430976" y="5624643"/>
                  <a:pt x="11428547" y="5678729"/>
                </a:cubicBezTo>
                <a:cubicBezTo>
                  <a:pt x="11426176" y="5731478"/>
                  <a:pt x="11424168" y="5784254"/>
                  <a:pt x="11421237" y="5836971"/>
                </a:cubicBezTo>
                <a:cubicBezTo>
                  <a:pt x="11420691" y="5846838"/>
                  <a:pt x="11416552" y="5856508"/>
                  <a:pt x="11413030" y="5870350"/>
                </a:cubicBezTo>
                <a:cubicBezTo>
                  <a:pt x="11406198" y="5861393"/>
                  <a:pt x="11401322" y="5856807"/>
                  <a:pt x="11398633" y="5851177"/>
                </a:cubicBezTo>
                <a:cubicBezTo>
                  <a:pt x="11380758" y="5813701"/>
                  <a:pt x="11362808" y="5776238"/>
                  <a:pt x="11345944" y="5738298"/>
                </a:cubicBezTo>
                <a:cubicBezTo>
                  <a:pt x="11329023" y="5700237"/>
                  <a:pt x="11311199" y="5662818"/>
                  <a:pt x="11287464" y="5628371"/>
                </a:cubicBezTo>
                <a:cubicBezTo>
                  <a:pt x="11261090" y="5590094"/>
                  <a:pt x="11219080" y="5586315"/>
                  <a:pt x="11183394" y="5609700"/>
                </a:cubicBezTo>
                <a:cubicBezTo>
                  <a:pt x="11161528" y="5624026"/>
                  <a:pt x="11144727" y="5642895"/>
                  <a:pt x="11138154" y="5667889"/>
                </a:cubicBezTo>
                <a:cubicBezTo>
                  <a:pt x="11129281" y="5701650"/>
                  <a:pt x="11121011" y="5735944"/>
                  <a:pt x="11117006" y="5770532"/>
                </a:cubicBezTo>
                <a:cubicBezTo>
                  <a:pt x="11110396" y="5827594"/>
                  <a:pt x="11107770" y="5885109"/>
                  <a:pt x="11102774" y="5942375"/>
                </a:cubicBezTo>
                <a:cubicBezTo>
                  <a:pt x="11099386" y="5981206"/>
                  <a:pt x="11095928" y="6020132"/>
                  <a:pt x="11083546" y="6057487"/>
                </a:cubicBezTo>
                <a:cubicBezTo>
                  <a:pt x="11081397" y="6063963"/>
                  <a:pt x="11078479" y="6070184"/>
                  <a:pt x="11074716" y="6079504"/>
                </a:cubicBezTo>
                <a:cubicBezTo>
                  <a:pt x="11071506" y="6073575"/>
                  <a:pt x="11070140" y="6071431"/>
                  <a:pt x="11069129" y="6069135"/>
                </a:cubicBezTo>
                <a:cubicBezTo>
                  <a:pt x="11045928" y="6016436"/>
                  <a:pt x="11029133" y="5961523"/>
                  <a:pt x="11012714" y="5906458"/>
                </a:cubicBezTo>
                <a:cubicBezTo>
                  <a:pt x="11002468" y="5872074"/>
                  <a:pt x="10987829" y="5839732"/>
                  <a:pt x="10966934" y="5810272"/>
                </a:cubicBezTo>
                <a:cubicBezTo>
                  <a:pt x="10942601" y="5775965"/>
                  <a:pt x="10905918" y="5771321"/>
                  <a:pt x="10871034" y="5790819"/>
                </a:cubicBezTo>
                <a:cubicBezTo>
                  <a:pt x="10843776" y="5806054"/>
                  <a:pt x="10824636" y="5828886"/>
                  <a:pt x="10815865" y="5858200"/>
                </a:cubicBezTo>
                <a:cubicBezTo>
                  <a:pt x="10805866" y="5891630"/>
                  <a:pt x="10796096" y="5925765"/>
                  <a:pt x="10792276" y="5960264"/>
                </a:cubicBezTo>
                <a:cubicBezTo>
                  <a:pt x="10785004" y="6025876"/>
                  <a:pt x="10781946" y="6091966"/>
                  <a:pt x="10777312" y="6157865"/>
                </a:cubicBezTo>
                <a:cubicBezTo>
                  <a:pt x="10774624" y="6196136"/>
                  <a:pt x="10771776" y="6234388"/>
                  <a:pt x="10759660" y="6271145"/>
                </a:cubicBezTo>
                <a:cubicBezTo>
                  <a:pt x="10756672" y="6280210"/>
                  <a:pt x="10754118" y="6289981"/>
                  <a:pt x="10743642" y="6296540"/>
                </a:cubicBezTo>
                <a:cubicBezTo>
                  <a:pt x="10732708" y="6284166"/>
                  <a:pt x="10728290" y="6269490"/>
                  <a:pt x="10723282" y="6255623"/>
                </a:cubicBezTo>
                <a:cubicBezTo>
                  <a:pt x="10703558" y="6201016"/>
                  <a:pt x="10684456" y="6146173"/>
                  <a:pt x="10665533" y="6091279"/>
                </a:cubicBezTo>
                <a:cubicBezTo>
                  <a:pt x="10654707" y="6059885"/>
                  <a:pt x="10640583" y="6030260"/>
                  <a:pt x="10622581" y="6002320"/>
                </a:cubicBezTo>
                <a:cubicBezTo>
                  <a:pt x="10596240" y="5961441"/>
                  <a:pt x="10555787" y="5960964"/>
                  <a:pt x="10518461" y="5980277"/>
                </a:cubicBezTo>
                <a:cubicBezTo>
                  <a:pt x="10492164" y="5993884"/>
                  <a:pt x="10478389" y="6017040"/>
                  <a:pt x="10469980" y="6044827"/>
                </a:cubicBezTo>
                <a:cubicBezTo>
                  <a:pt x="10446587" y="6122139"/>
                  <a:pt x="10440905" y="6201836"/>
                  <a:pt x="10437174" y="6281775"/>
                </a:cubicBezTo>
                <a:cubicBezTo>
                  <a:pt x="10435082" y="6326642"/>
                  <a:pt x="10434580" y="6371587"/>
                  <a:pt x="10433130" y="6416486"/>
                </a:cubicBezTo>
                <a:cubicBezTo>
                  <a:pt x="10432717" y="6429381"/>
                  <a:pt x="10431370" y="6442225"/>
                  <a:pt x="10426558" y="6457385"/>
                </a:cubicBezTo>
                <a:cubicBezTo>
                  <a:pt x="10422827" y="6451239"/>
                  <a:pt x="10420246" y="6448211"/>
                  <a:pt x="10418987" y="6444712"/>
                </a:cubicBezTo>
                <a:cubicBezTo>
                  <a:pt x="10408054" y="6414298"/>
                  <a:pt x="10397648" y="6383692"/>
                  <a:pt x="10386512" y="6353354"/>
                </a:cubicBezTo>
                <a:cubicBezTo>
                  <a:pt x="10370386" y="6309415"/>
                  <a:pt x="10354520" y="6265349"/>
                  <a:pt x="10337032" y="6221945"/>
                </a:cubicBezTo>
                <a:cubicBezTo>
                  <a:pt x="10329144" y="6202370"/>
                  <a:pt x="10316844" y="6184876"/>
                  <a:pt x="10300724" y="6170512"/>
                </a:cubicBezTo>
                <a:cubicBezTo>
                  <a:pt x="10291869" y="6162624"/>
                  <a:pt x="10281686" y="6158470"/>
                  <a:pt x="10270060" y="6158763"/>
                </a:cubicBezTo>
                <a:cubicBezTo>
                  <a:pt x="10226734" y="6159850"/>
                  <a:pt x="10195816" y="6181193"/>
                  <a:pt x="10178920" y="6220183"/>
                </a:cubicBezTo>
                <a:cubicBezTo>
                  <a:pt x="10169849" y="6241125"/>
                  <a:pt x="10164046" y="6264001"/>
                  <a:pt x="10160187" y="6286584"/>
                </a:cubicBezTo>
                <a:cubicBezTo>
                  <a:pt x="10154542" y="6319613"/>
                  <a:pt x="10153316" y="6352929"/>
                  <a:pt x="10152909" y="6386301"/>
                </a:cubicBezTo>
                <a:cubicBezTo>
                  <a:pt x="10149616" y="6417987"/>
                  <a:pt x="10147569" y="6449827"/>
                  <a:pt x="10145682" y="6481692"/>
                </a:cubicBezTo>
                <a:cubicBezTo>
                  <a:pt x="10142675" y="6532501"/>
                  <a:pt x="10139814" y="6583367"/>
                  <a:pt x="10125855" y="6632733"/>
                </a:cubicBezTo>
                <a:cubicBezTo>
                  <a:pt x="10123656" y="6640501"/>
                  <a:pt x="10120541" y="6648014"/>
                  <a:pt x="10117001" y="6658052"/>
                </a:cubicBezTo>
                <a:cubicBezTo>
                  <a:pt x="10112506" y="6652664"/>
                  <a:pt x="10110434" y="6650183"/>
                  <a:pt x="10108362" y="6647696"/>
                </a:cubicBezTo>
                <a:cubicBezTo>
                  <a:pt x="10087671" y="6622841"/>
                  <a:pt x="10078753" y="6591899"/>
                  <a:pt x="10065220" y="6563386"/>
                </a:cubicBezTo>
                <a:cubicBezTo>
                  <a:pt x="10048808" y="6528818"/>
                  <a:pt x="10034111" y="6493422"/>
                  <a:pt x="10017431" y="6458987"/>
                </a:cubicBezTo>
                <a:cubicBezTo>
                  <a:pt x="10009994" y="6443618"/>
                  <a:pt x="10000256" y="6429203"/>
                  <a:pt x="9990308" y="6415252"/>
                </a:cubicBezTo>
                <a:cubicBezTo>
                  <a:pt x="9963534" y="6377700"/>
                  <a:pt x="9923075" y="6374729"/>
                  <a:pt x="9887542" y="6397548"/>
                </a:cubicBezTo>
                <a:cubicBezTo>
                  <a:pt x="9864913" y="6412084"/>
                  <a:pt x="9848004" y="6431652"/>
                  <a:pt x="9841355" y="6457365"/>
                </a:cubicBezTo>
                <a:cubicBezTo>
                  <a:pt x="9832615" y="6491164"/>
                  <a:pt x="9824511" y="6525484"/>
                  <a:pt x="9820531" y="6560091"/>
                </a:cubicBezTo>
                <a:cubicBezTo>
                  <a:pt x="9814048" y="6616505"/>
                  <a:pt x="9811479" y="6673357"/>
                  <a:pt x="9806560" y="6729962"/>
                </a:cubicBezTo>
                <a:cubicBezTo>
                  <a:pt x="9803070" y="6770123"/>
                  <a:pt x="9799307" y="6810340"/>
                  <a:pt x="9786218" y="6848878"/>
                </a:cubicBezTo>
                <a:cubicBezTo>
                  <a:pt x="9785246" y="6851741"/>
                  <a:pt x="9783968" y="6854533"/>
                  <a:pt x="9782328" y="6857988"/>
                </a:cubicBezTo>
                <a:lnTo>
                  <a:pt x="9822565" y="6857988"/>
                </a:lnTo>
                <a:cubicBezTo>
                  <a:pt x="9827549" y="6837223"/>
                  <a:pt x="9831827" y="6816186"/>
                  <a:pt x="9834153" y="6795040"/>
                </a:cubicBezTo>
                <a:cubicBezTo>
                  <a:pt x="9842766" y="6716871"/>
                  <a:pt x="9849193" y="6638458"/>
                  <a:pt x="9858156" y="6560333"/>
                </a:cubicBezTo>
                <a:cubicBezTo>
                  <a:pt x="9861372" y="6532291"/>
                  <a:pt x="9869000" y="6504708"/>
                  <a:pt x="9875496" y="6477124"/>
                </a:cubicBezTo>
                <a:cubicBezTo>
                  <a:pt x="9877162" y="6470057"/>
                  <a:pt x="9879578" y="6462060"/>
                  <a:pt x="9889672" y="6456169"/>
                </a:cubicBezTo>
                <a:cubicBezTo>
                  <a:pt x="9903662" y="6490115"/>
                  <a:pt x="9916655" y="6523188"/>
                  <a:pt x="9930862" y="6555727"/>
                </a:cubicBezTo>
                <a:cubicBezTo>
                  <a:pt x="9950395" y="6600448"/>
                  <a:pt x="9968645" y="6645965"/>
                  <a:pt x="10003778" y="6681800"/>
                </a:cubicBezTo>
                <a:cubicBezTo>
                  <a:pt x="10026979" y="6705470"/>
                  <a:pt x="10054141" y="6717252"/>
                  <a:pt x="10087494" y="6712373"/>
                </a:cubicBezTo>
                <a:cubicBezTo>
                  <a:pt x="10097282" y="6710941"/>
                  <a:pt x="10107122" y="6709440"/>
                  <a:pt x="10116708" y="6707048"/>
                </a:cubicBezTo>
                <a:cubicBezTo>
                  <a:pt x="10140056" y="6701221"/>
                  <a:pt x="10157740" y="6688804"/>
                  <a:pt x="10162825" y="6663593"/>
                </a:cubicBezTo>
                <a:cubicBezTo>
                  <a:pt x="10163709" y="6659191"/>
                  <a:pt x="10164669" y="6654782"/>
                  <a:pt x="10165628" y="6650373"/>
                </a:cubicBezTo>
                <a:cubicBezTo>
                  <a:pt x="10171718" y="6639807"/>
                  <a:pt x="10174959" y="6627829"/>
                  <a:pt x="10176180" y="6615226"/>
                </a:cubicBezTo>
                <a:cubicBezTo>
                  <a:pt x="10184138" y="6533003"/>
                  <a:pt x="10191944" y="6450769"/>
                  <a:pt x="10199935" y="6368546"/>
                </a:cubicBezTo>
                <a:cubicBezTo>
                  <a:pt x="10202299" y="6344213"/>
                  <a:pt x="10204238" y="6319792"/>
                  <a:pt x="10207982" y="6295662"/>
                </a:cubicBezTo>
                <a:cubicBezTo>
                  <a:pt x="10210251" y="6281037"/>
                  <a:pt x="10215604" y="6266889"/>
                  <a:pt x="10220523" y="6249051"/>
                </a:cubicBezTo>
                <a:cubicBezTo>
                  <a:pt x="10225055" y="6256520"/>
                  <a:pt x="10228005" y="6259948"/>
                  <a:pt x="10229416" y="6263925"/>
                </a:cubicBezTo>
                <a:cubicBezTo>
                  <a:pt x="10249515" y="6320478"/>
                  <a:pt x="10268693" y="6377369"/>
                  <a:pt x="10289651" y="6433598"/>
                </a:cubicBezTo>
                <a:cubicBezTo>
                  <a:pt x="10299745" y="6460686"/>
                  <a:pt x="10312814" y="6486679"/>
                  <a:pt x="10334522" y="6507100"/>
                </a:cubicBezTo>
                <a:cubicBezTo>
                  <a:pt x="10350451" y="6522087"/>
                  <a:pt x="10369375" y="6528404"/>
                  <a:pt x="10390758" y="6526203"/>
                </a:cubicBezTo>
                <a:cubicBezTo>
                  <a:pt x="10405162" y="6524721"/>
                  <a:pt x="10419731" y="6522673"/>
                  <a:pt x="10433607" y="6518703"/>
                </a:cubicBezTo>
                <a:cubicBezTo>
                  <a:pt x="10456669" y="6512106"/>
                  <a:pt x="10473704" y="6498213"/>
                  <a:pt x="10477315" y="6472817"/>
                </a:cubicBezTo>
                <a:cubicBezTo>
                  <a:pt x="10479635" y="6456506"/>
                  <a:pt x="10482159" y="6439985"/>
                  <a:pt x="10481949" y="6423599"/>
                </a:cubicBezTo>
                <a:cubicBezTo>
                  <a:pt x="10481389" y="6379354"/>
                  <a:pt x="10480290" y="6335078"/>
                  <a:pt x="10477798" y="6290910"/>
                </a:cubicBezTo>
                <a:cubicBezTo>
                  <a:pt x="10473965" y="6222937"/>
                  <a:pt x="10481389" y="6156300"/>
                  <a:pt x="10498235" y="6090567"/>
                </a:cubicBezTo>
                <a:cubicBezTo>
                  <a:pt x="10501012" y="6079733"/>
                  <a:pt x="10504909" y="6069148"/>
                  <a:pt x="10508856" y="6058664"/>
                </a:cubicBezTo>
                <a:cubicBezTo>
                  <a:pt x="10510261" y="6054929"/>
                  <a:pt x="10513344" y="6051832"/>
                  <a:pt x="10517285" y="6046062"/>
                </a:cubicBezTo>
                <a:cubicBezTo>
                  <a:pt x="10524900" y="6060884"/>
                  <a:pt x="10532445" y="6072666"/>
                  <a:pt x="10537251" y="6085471"/>
                </a:cubicBezTo>
                <a:cubicBezTo>
                  <a:pt x="10553930" y="6129913"/>
                  <a:pt x="10569002" y="6174965"/>
                  <a:pt x="10586025" y="6219273"/>
                </a:cubicBezTo>
                <a:cubicBezTo>
                  <a:pt x="10595210" y="6243179"/>
                  <a:pt x="10605488" y="6266965"/>
                  <a:pt x="10618126" y="6289179"/>
                </a:cubicBezTo>
                <a:cubicBezTo>
                  <a:pt x="10647086" y="6340104"/>
                  <a:pt x="10670103" y="6349067"/>
                  <a:pt x="10727858" y="6337998"/>
                </a:cubicBezTo>
                <a:cubicBezTo>
                  <a:pt x="10754702" y="6332851"/>
                  <a:pt x="10774007" y="6318531"/>
                  <a:pt x="10785881" y="6294771"/>
                </a:cubicBezTo>
                <a:cubicBezTo>
                  <a:pt x="10792301" y="6281921"/>
                  <a:pt x="10797901" y="6267951"/>
                  <a:pt x="10800202" y="6253886"/>
                </a:cubicBezTo>
                <a:cubicBezTo>
                  <a:pt x="10805211" y="6223293"/>
                  <a:pt x="10808212" y="6192351"/>
                  <a:pt x="10811409" y="6161485"/>
                </a:cubicBezTo>
                <a:cubicBezTo>
                  <a:pt x="10818286" y="6095122"/>
                  <a:pt x="10823118" y="6028491"/>
                  <a:pt x="10832150" y="5962427"/>
                </a:cubicBezTo>
                <a:cubicBezTo>
                  <a:pt x="10836308" y="5932012"/>
                  <a:pt x="10848181" y="5902629"/>
                  <a:pt x="10857043" y="5872921"/>
                </a:cubicBezTo>
                <a:cubicBezTo>
                  <a:pt x="10858734" y="5867233"/>
                  <a:pt x="10862719" y="5862233"/>
                  <a:pt x="10865650" y="5856915"/>
                </a:cubicBezTo>
                <a:cubicBezTo>
                  <a:pt x="10867277" y="5857036"/>
                  <a:pt x="10868910" y="5857150"/>
                  <a:pt x="10870538" y="5857271"/>
                </a:cubicBezTo>
                <a:cubicBezTo>
                  <a:pt x="10877949" y="5874040"/>
                  <a:pt x="10886594" y="5890389"/>
                  <a:pt x="10892525" y="5907667"/>
                </a:cubicBezTo>
                <a:cubicBezTo>
                  <a:pt x="10905371" y="5945092"/>
                  <a:pt x="10916082" y="5983255"/>
                  <a:pt x="10929100" y="6020609"/>
                </a:cubicBezTo>
                <a:cubicBezTo>
                  <a:pt x="10939068" y="6049205"/>
                  <a:pt x="10948730" y="6078232"/>
                  <a:pt x="10966960" y="6103105"/>
                </a:cubicBezTo>
                <a:cubicBezTo>
                  <a:pt x="10983964" y="6126299"/>
                  <a:pt x="11007082" y="6136694"/>
                  <a:pt x="11035662" y="6134347"/>
                </a:cubicBezTo>
                <a:cubicBezTo>
                  <a:pt x="11044186" y="6133647"/>
                  <a:pt x="11052576" y="6131490"/>
                  <a:pt x="11061075" y="6130314"/>
                </a:cubicBezTo>
                <a:cubicBezTo>
                  <a:pt x="11090690" y="6126216"/>
                  <a:pt x="11109188" y="6108920"/>
                  <a:pt x="11116231" y="6080688"/>
                </a:cubicBezTo>
                <a:cubicBezTo>
                  <a:pt x="11122448" y="6055763"/>
                  <a:pt x="11127762" y="6030393"/>
                  <a:pt x="11130647" y="6004902"/>
                </a:cubicBezTo>
                <a:cubicBezTo>
                  <a:pt x="11137551" y="5943845"/>
                  <a:pt x="11142159" y="5882520"/>
                  <a:pt x="11148935" y="5821443"/>
                </a:cubicBezTo>
                <a:cubicBezTo>
                  <a:pt x="11153086" y="5784056"/>
                  <a:pt x="11158883" y="5746809"/>
                  <a:pt x="11165246" y="5709728"/>
                </a:cubicBezTo>
                <a:cubicBezTo>
                  <a:pt x="11167757" y="5695103"/>
                  <a:pt x="11172798" y="5680624"/>
                  <a:pt x="11183986" y="5666839"/>
                </a:cubicBezTo>
                <a:cubicBezTo>
                  <a:pt x="11191028" y="5681483"/>
                  <a:pt x="11197690" y="5694187"/>
                  <a:pt x="11203360" y="5707324"/>
                </a:cubicBezTo>
                <a:cubicBezTo>
                  <a:pt x="11219576" y="5744857"/>
                  <a:pt x="11234831" y="5782822"/>
                  <a:pt x="11251542" y="5820133"/>
                </a:cubicBezTo>
                <a:cubicBezTo>
                  <a:pt x="11263455" y="5846724"/>
                  <a:pt x="11278494" y="5871610"/>
                  <a:pt x="11298975" y="5892793"/>
                </a:cubicBezTo>
                <a:cubicBezTo>
                  <a:pt x="11321865" y="5916465"/>
                  <a:pt x="11348918" y="5929105"/>
                  <a:pt x="11382443" y="5924417"/>
                </a:cubicBezTo>
                <a:cubicBezTo>
                  <a:pt x="11392893" y="5922954"/>
                  <a:pt x="11403432" y="5921522"/>
                  <a:pt x="11413622" y="5918883"/>
                </a:cubicBezTo>
                <a:cubicBezTo>
                  <a:pt x="11436912" y="5912845"/>
                  <a:pt x="11454348" y="5900059"/>
                  <a:pt x="11459332" y="5874880"/>
                </a:cubicBezTo>
                <a:cubicBezTo>
                  <a:pt x="11462917" y="5856749"/>
                  <a:pt x="11467875" y="5838638"/>
                  <a:pt x="11468962" y="5820323"/>
                </a:cubicBezTo>
                <a:cubicBezTo>
                  <a:pt x="11471905" y="5770888"/>
                  <a:pt x="11473678" y="5721363"/>
                  <a:pt x="11474842" y="5671846"/>
                </a:cubicBezTo>
                <a:cubicBezTo>
                  <a:pt x="11476202" y="5613644"/>
                  <a:pt x="11477435" y="5555507"/>
                  <a:pt x="11491223" y="5498520"/>
                </a:cubicBezTo>
                <a:cubicBezTo>
                  <a:pt x="11492825" y="5491898"/>
                  <a:pt x="11494954" y="5485403"/>
                  <a:pt x="11497859" y="5475307"/>
                </a:cubicBezTo>
                <a:cubicBezTo>
                  <a:pt x="11501285" y="5481554"/>
                  <a:pt x="11502843" y="5483672"/>
                  <a:pt x="11503682" y="5486039"/>
                </a:cubicBezTo>
                <a:cubicBezTo>
                  <a:pt x="11524385" y="5544539"/>
                  <a:pt x="11544884" y="5603110"/>
                  <a:pt x="11565709" y="5661566"/>
                </a:cubicBezTo>
                <a:cubicBezTo>
                  <a:pt x="11574188" y="5685357"/>
                  <a:pt x="11586399" y="5707425"/>
                  <a:pt x="11602431" y="5726777"/>
                </a:cubicBezTo>
                <a:cubicBezTo>
                  <a:pt x="11619511" y="5747388"/>
                  <a:pt x="11642222" y="5756899"/>
                  <a:pt x="11669371" y="5753171"/>
                </a:cubicBezTo>
                <a:cubicBezTo>
                  <a:pt x="11681786" y="5751466"/>
                  <a:pt x="11694353" y="5749959"/>
                  <a:pt x="11706418" y="5746740"/>
                </a:cubicBezTo>
                <a:cubicBezTo>
                  <a:pt x="11730438" y="5740327"/>
                  <a:pt x="11748065" y="5726465"/>
                  <a:pt x="11752090" y="5700326"/>
                </a:cubicBezTo>
                <a:cubicBezTo>
                  <a:pt x="11754498" y="5684702"/>
                  <a:pt x="11756761" y="5668862"/>
                  <a:pt x="11756831" y="5653105"/>
                </a:cubicBezTo>
                <a:cubicBezTo>
                  <a:pt x="11756951" y="5624720"/>
                  <a:pt x="11755731" y="5596309"/>
                  <a:pt x="11754447" y="5567936"/>
                </a:cubicBezTo>
                <a:cubicBezTo>
                  <a:pt x="11751034" y="5492540"/>
                  <a:pt x="11749242" y="5417296"/>
                  <a:pt x="11767141" y="5343102"/>
                </a:cubicBezTo>
                <a:cubicBezTo>
                  <a:pt x="11772659" y="5320213"/>
                  <a:pt x="11776505" y="5296809"/>
                  <a:pt x="11791728" y="5272304"/>
                </a:cubicBezTo>
                <a:cubicBezTo>
                  <a:pt x="11799934" y="5288285"/>
                  <a:pt x="11807486" y="5300066"/>
                  <a:pt x="11812298" y="5312884"/>
                </a:cubicBezTo>
                <a:cubicBezTo>
                  <a:pt x="11828972" y="5357332"/>
                  <a:pt x="11845066" y="5402003"/>
                  <a:pt x="11860633" y="5446846"/>
                </a:cubicBezTo>
                <a:cubicBezTo>
                  <a:pt x="11870206" y="5474423"/>
                  <a:pt x="11882118" y="5500791"/>
                  <a:pt x="11897597" y="5525467"/>
                </a:cubicBezTo>
                <a:cubicBezTo>
                  <a:pt x="11921999" y="5564374"/>
                  <a:pt x="11948175" y="5575634"/>
                  <a:pt x="11993154" y="5567307"/>
                </a:cubicBezTo>
                <a:cubicBezTo>
                  <a:pt x="11995748" y="5566823"/>
                  <a:pt x="11998259" y="5565818"/>
                  <a:pt x="12000865" y="5565513"/>
                </a:cubicBezTo>
                <a:cubicBezTo>
                  <a:pt x="12032362" y="5561785"/>
                  <a:pt x="12052888" y="5543089"/>
                  <a:pt x="12064342" y="5515187"/>
                </a:cubicBezTo>
                <a:cubicBezTo>
                  <a:pt x="12071538" y="5497680"/>
                  <a:pt x="12077061" y="5478723"/>
                  <a:pt x="12079038" y="5459963"/>
                </a:cubicBezTo>
                <a:cubicBezTo>
                  <a:pt x="12086240" y="5391653"/>
                  <a:pt x="12091376" y="5323126"/>
                  <a:pt x="12097802" y="5254728"/>
                </a:cubicBezTo>
                <a:cubicBezTo>
                  <a:pt x="12102640" y="5203263"/>
                  <a:pt x="12110649" y="5152371"/>
                  <a:pt x="12130507" y="5104151"/>
                </a:cubicBezTo>
                <a:cubicBezTo>
                  <a:pt x="12133349" y="5097261"/>
                  <a:pt x="12134454" y="5088794"/>
                  <a:pt x="12143411" y="5084939"/>
                </a:cubicBezTo>
                <a:cubicBezTo>
                  <a:pt x="12161203" y="5110067"/>
                  <a:pt x="12170096" y="5138585"/>
                  <a:pt x="12178677" y="5166888"/>
                </a:cubicBezTo>
                <a:cubicBezTo>
                  <a:pt x="12183114" y="5181520"/>
                  <a:pt x="12187481" y="5196164"/>
                  <a:pt x="12192000" y="5210757"/>
                </a:cubicBezTo>
                <a:lnTo>
                  <a:pt x="12192000" y="5512770"/>
                </a:lnTo>
                <a:cubicBezTo>
                  <a:pt x="12187773" y="5515454"/>
                  <a:pt x="12183679" y="5518425"/>
                  <a:pt x="12179700" y="5521714"/>
                </a:cubicBezTo>
                <a:cubicBezTo>
                  <a:pt x="12154649" y="5542434"/>
                  <a:pt x="12141924" y="5570481"/>
                  <a:pt x="12133424" y="5600870"/>
                </a:cubicBezTo>
                <a:cubicBezTo>
                  <a:pt x="12121830" y="5642411"/>
                  <a:pt x="12115328" y="5684861"/>
                  <a:pt x="12112416" y="5727820"/>
                </a:cubicBezTo>
                <a:cubicBezTo>
                  <a:pt x="12108526" y="5785169"/>
                  <a:pt x="12105665" y="5842583"/>
                  <a:pt x="12101585" y="5899912"/>
                </a:cubicBezTo>
                <a:cubicBezTo>
                  <a:pt x="12099335" y="5931567"/>
                  <a:pt x="12095482" y="5963146"/>
                  <a:pt x="12084562" y="5993255"/>
                </a:cubicBezTo>
                <a:cubicBezTo>
                  <a:pt x="12081568" y="6001506"/>
                  <a:pt x="12079610" y="6011035"/>
                  <a:pt x="12069243" y="6015501"/>
                </a:cubicBezTo>
                <a:cubicBezTo>
                  <a:pt x="12066242" y="6011220"/>
                  <a:pt x="12062905" y="6007816"/>
                  <a:pt x="12061151" y="6003726"/>
                </a:cubicBezTo>
                <a:cubicBezTo>
                  <a:pt x="12053873" y="5986741"/>
                  <a:pt x="12046359" y="5969800"/>
                  <a:pt x="12040238" y="5952382"/>
                </a:cubicBezTo>
                <a:cubicBezTo>
                  <a:pt x="12023170" y="5903818"/>
                  <a:pt x="12006783" y="5855019"/>
                  <a:pt x="11990078" y="5806328"/>
                </a:cubicBezTo>
                <a:cubicBezTo>
                  <a:pt x="11979736" y="5776187"/>
                  <a:pt x="11965745" y="5747878"/>
                  <a:pt x="11948278" y="5721186"/>
                </a:cubicBezTo>
                <a:cubicBezTo>
                  <a:pt x="11923004" y="5682558"/>
                  <a:pt x="11885901" y="5679251"/>
                  <a:pt x="11845798" y="5698653"/>
                </a:cubicBezTo>
                <a:cubicBezTo>
                  <a:pt x="11819094" y="5711567"/>
                  <a:pt x="11804982" y="5734672"/>
                  <a:pt x="11796476" y="5762453"/>
                </a:cubicBezTo>
                <a:cubicBezTo>
                  <a:pt x="11775990" y="5829376"/>
                  <a:pt x="11768304" y="5898226"/>
                  <a:pt x="11765247" y="5967688"/>
                </a:cubicBezTo>
                <a:cubicBezTo>
                  <a:pt x="11762749" y="6024445"/>
                  <a:pt x="11761992" y="6081285"/>
                  <a:pt x="11760238" y="6138081"/>
                </a:cubicBezTo>
                <a:cubicBezTo>
                  <a:pt x="11759844" y="6150906"/>
                  <a:pt x="11758566" y="6163724"/>
                  <a:pt x="11753481" y="6178540"/>
                </a:cubicBezTo>
                <a:cubicBezTo>
                  <a:pt x="11749413" y="6171822"/>
                  <a:pt x="11746362" y="6168234"/>
                  <a:pt x="11744855" y="6164087"/>
                </a:cubicBezTo>
                <a:cubicBezTo>
                  <a:pt x="11734049" y="6134309"/>
                  <a:pt x="11723840" y="6104314"/>
                  <a:pt x="11712907" y="6074587"/>
                </a:cubicBezTo>
                <a:cubicBezTo>
                  <a:pt x="11696971" y="6031252"/>
                  <a:pt x="11681779" y="5987580"/>
                  <a:pt x="11663822" y="5945085"/>
                </a:cubicBezTo>
                <a:cubicBezTo>
                  <a:pt x="11656283" y="5927241"/>
                  <a:pt x="11643348" y="5911382"/>
                  <a:pt x="11631270" y="5895860"/>
                </a:cubicBezTo>
                <a:cubicBezTo>
                  <a:pt x="11621932" y="5883856"/>
                  <a:pt x="11608469" y="5879537"/>
                  <a:pt x="11592533" y="5880370"/>
                </a:cubicBezTo>
                <a:cubicBezTo>
                  <a:pt x="11549385" y="5882628"/>
                  <a:pt x="11520850" y="5905441"/>
                  <a:pt x="11504908" y="5943616"/>
                </a:cubicBezTo>
                <a:cubicBezTo>
                  <a:pt x="11496359" y="5964094"/>
                  <a:pt x="11489309" y="5986327"/>
                  <a:pt x="11487479" y="6008262"/>
                </a:cubicBezTo>
                <a:cubicBezTo>
                  <a:pt x="11482984" y="6062175"/>
                  <a:pt x="11481885" y="6116376"/>
                  <a:pt x="11479457" y="6170461"/>
                </a:cubicBezTo>
                <a:cubicBezTo>
                  <a:pt x="11477086" y="6223211"/>
                  <a:pt x="11475077" y="6275985"/>
                  <a:pt x="11472147" y="6328704"/>
                </a:cubicBezTo>
                <a:cubicBezTo>
                  <a:pt x="11471600" y="6338570"/>
                  <a:pt x="11467462" y="6348240"/>
                  <a:pt x="11463940" y="6362082"/>
                </a:cubicBezTo>
                <a:cubicBezTo>
                  <a:pt x="11457113" y="6353126"/>
                  <a:pt x="11452231" y="6348539"/>
                  <a:pt x="11449543" y="6342909"/>
                </a:cubicBezTo>
                <a:cubicBezTo>
                  <a:pt x="11431668" y="6305433"/>
                  <a:pt x="11413717" y="6267970"/>
                  <a:pt x="11396854" y="6230030"/>
                </a:cubicBezTo>
                <a:cubicBezTo>
                  <a:pt x="11379938" y="6191969"/>
                  <a:pt x="11362115" y="6154551"/>
                  <a:pt x="11338380" y="6120103"/>
                </a:cubicBezTo>
                <a:cubicBezTo>
                  <a:pt x="11312006" y="6081826"/>
                  <a:pt x="11269996" y="6078047"/>
                  <a:pt x="11234310" y="6101432"/>
                </a:cubicBezTo>
                <a:cubicBezTo>
                  <a:pt x="11212450" y="6115759"/>
                  <a:pt x="11195649" y="6134627"/>
                  <a:pt x="11189076" y="6159621"/>
                </a:cubicBezTo>
                <a:cubicBezTo>
                  <a:pt x="11180196" y="6193382"/>
                  <a:pt x="11171926" y="6227676"/>
                  <a:pt x="11167922" y="6262264"/>
                </a:cubicBezTo>
                <a:cubicBezTo>
                  <a:pt x="11161318" y="6319327"/>
                  <a:pt x="11158686" y="6376841"/>
                  <a:pt x="11153690" y="6434108"/>
                </a:cubicBezTo>
                <a:cubicBezTo>
                  <a:pt x="11150302" y="6472938"/>
                  <a:pt x="11146844" y="6511865"/>
                  <a:pt x="11134462" y="6549219"/>
                </a:cubicBezTo>
                <a:cubicBezTo>
                  <a:pt x="11132312" y="6555695"/>
                  <a:pt x="11129395" y="6561917"/>
                  <a:pt x="11125632" y="6571236"/>
                </a:cubicBezTo>
                <a:cubicBezTo>
                  <a:pt x="11122422" y="6565308"/>
                  <a:pt x="11121055" y="6563164"/>
                  <a:pt x="11120044" y="6560867"/>
                </a:cubicBezTo>
                <a:cubicBezTo>
                  <a:pt x="11096843" y="6508168"/>
                  <a:pt x="11080050" y="6453255"/>
                  <a:pt x="11063631" y="6398191"/>
                </a:cubicBezTo>
                <a:cubicBezTo>
                  <a:pt x="11053383" y="6363807"/>
                  <a:pt x="11038744" y="6331465"/>
                  <a:pt x="11017850" y="6302004"/>
                </a:cubicBezTo>
                <a:cubicBezTo>
                  <a:pt x="10993518" y="6267697"/>
                  <a:pt x="10956834" y="6263053"/>
                  <a:pt x="10921949" y="6282551"/>
                </a:cubicBezTo>
                <a:cubicBezTo>
                  <a:pt x="10894693" y="6297787"/>
                  <a:pt x="10875552" y="6320618"/>
                  <a:pt x="10866781" y="6349932"/>
                </a:cubicBezTo>
                <a:cubicBezTo>
                  <a:pt x="10856782" y="6383362"/>
                  <a:pt x="10847012" y="6417498"/>
                  <a:pt x="10843192" y="6451996"/>
                </a:cubicBezTo>
                <a:cubicBezTo>
                  <a:pt x="10835920" y="6517609"/>
                  <a:pt x="10832862" y="6583698"/>
                  <a:pt x="10828228" y="6649597"/>
                </a:cubicBezTo>
                <a:cubicBezTo>
                  <a:pt x="10825540" y="6687868"/>
                  <a:pt x="10822692" y="6726120"/>
                  <a:pt x="10810576" y="6762877"/>
                </a:cubicBezTo>
                <a:cubicBezTo>
                  <a:pt x="10807589" y="6771942"/>
                  <a:pt x="10805033" y="6781713"/>
                  <a:pt x="10794558" y="6788272"/>
                </a:cubicBezTo>
                <a:cubicBezTo>
                  <a:pt x="10783625" y="6775899"/>
                  <a:pt x="10779206" y="6761229"/>
                  <a:pt x="10774198" y="6747354"/>
                </a:cubicBezTo>
                <a:cubicBezTo>
                  <a:pt x="10754473" y="6692748"/>
                  <a:pt x="10735372" y="6637905"/>
                  <a:pt x="10716448" y="6583011"/>
                </a:cubicBezTo>
                <a:cubicBezTo>
                  <a:pt x="10705623" y="6551618"/>
                  <a:pt x="10691499" y="6521992"/>
                  <a:pt x="10673497" y="6494052"/>
                </a:cubicBezTo>
                <a:cubicBezTo>
                  <a:pt x="10647156" y="6453173"/>
                  <a:pt x="10606703" y="6452696"/>
                  <a:pt x="10569377" y="6472010"/>
                </a:cubicBezTo>
                <a:cubicBezTo>
                  <a:pt x="10543080" y="6485617"/>
                  <a:pt x="10529305" y="6508773"/>
                  <a:pt x="10520896" y="6536560"/>
                </a:cubicBezTo>
                <a:cubicBezTo>
                  <a:pt x="10497503" y="6613871"/>
                  <a:pt x="10491820" y="6693568"/>
                  <a:pt x="10488090" y="6773507"/>
                </a:cubicBezTo>
                <a:cubicBezTo>
                  <a:pt x="10486773" y="6801650"/>
                  <a:pt x="10486087" y="6829819"/>
                  <a:pt x="10485400" y="6857988"/>
                </a:cubicBezTo>
                <a:lnTo>
                  <a:pt x="10531715" y="6857988"/>
                </a:lnTo>
                <a:cubicBezTo>
                  <a:pt x="10531041" y="6832860"/>
                  <a:pt x="10530113" y="6807738"/>
                  <a:pt x="10528695" y="6782649"/>
                </a:cubicBezTo>
                <a:cubicBezTo>
                  <a:pt x="10524856" y="6714675"/>
                  <a:pt x="10532287" y="6648039"/>
                  <a:pt x="10549132" y="6582305"/>
                </a:cubicBezTo>
                <a:cubicBezTo>
                  <a:pt x="10551909" y="6571472"/>
                  <a:pt x="10555806" y="6560886"/>
                  <a:pt x="10559753" y="6550402"/>
                </a:cubicBezTo>
                <a:cubicBezTo>
                  <a:pt x="10561164" y="6546675"/>
                  <a:pt x="10564247" y="6543570"/>
                  <a:pt x="10568188" y="6537800"/>
                </a:cubicBezTo>
                <a:cubicBezTo>
                  <a:pt x="10575804" y="6552622"/>
                  <a:pt x="10583349" y="6564404"/>
                  <a:pt x="10588154" y="6577210"/>
                </a:cubicBezTo>
                <a:cubicBezTo>
                  <a:pt x="10604834" y="6621651"/>
                  <a:pt x="10619905" y="6666703"/>
                  <a:pt x="10636928" y="6711011"/>
                </a:cubicBezTo>
                <a:cubicBezTo>
                  <a:pt x="10646113" y="6734918"/>
                  <a:pt x="10656392" y="6758703"/>
                  <a:pt x="10669029" y="6780918"/>
                </a:cubicBezTo>
                <a:cubicBezTo>
                  <a:pt x="10697989" y="6831842"/>
                  <a:pt x="10721006" y="6840805"/>
                  <a:pt x="10778762" y="6829736"/>
                </a:cubicBezTo>
                <a:cubicBezTo>
                  <a:pt x="10805605" y="6824590"/>
                  <a:pt x="10824910" y="6810264"/>
                  <a:pt x="10836784" y="6786510"/>
                </a:cubicBezTo>
                <a:cubicBezTo>
                  <a:pt x="10843204" y="6773660"/>
                  <a:pt x="10848804" y="6759689"/>
                  <a:pt x="10851105" y="6745624"/>
                </a:cubicBezTo>
                <a:cubicBezTo>
                  <a:pt x="10856114" y="6715032"/>
                  <a:pt x="10859114" y="6684089"/>
                  <a:pt x="10862312" y="6653223"/>
                </a:cubicBezTo>
                <a:cubicBezTo>
                  <a:pt x="10869190" y="6586860"/>
                  <a:pt x="10874021" y="6520230"/>
                  <a:pt x="10883054" y="6454165"/>
                </a:cubicBezTo>
                <a:cubicBezTo>
                  <a:pt x="10887217" y="6423751"/>
                  <a:pt x="10899085" y="6394367"/>
                  <a:pt x="10907946" y="6364659"/>
                </a:cubicBezTo>
                <a:cubicBezTo>
                  <a:pt x="10909643" y="6358972"/>
                  <a:pt x="10913628" y="6353971"/>
                  <a:pt x="10916559" y="6348654"/>
                </a:cubicBezTo>
                <a:cubicBezTo>
                  <a:pt x="10918186" y="6348775"/>
                  <a:pt x="10919820" y="6348889"/>
                  <a:pt x="10921447" y="6349010"/>
                </a:cubicBezTo>
                <a:cubicBezTo>
                  <a:pt x="10928858" y="6365779"/>
                  <a:pt x="10937504" y="6382127"/>
                  <a:pt x="10943434" y="6399405"/>
                </a:cubicBezTo>
                <a:cubicBezTo>
                  <a:pt x="10956281" y="6436830"/>
                  <a:pt x="10966992" y="6474993"/>
                  <a:pt x="10980010" y="6512348"/>
                </a:cubicBezTo>
                <a:cubicBezTo>
                  <a:pt x="10989977" y="6540943"/>
                  <a:pt x="10999639" y="6569970"/>
                  <a:pt x="11017870" y="6594844"/>
                </a:cubicBezTo>
                <a:cubicBezTo>
                  <a:pt x="11034874" y="6618038"/>
                  <a:pt x="11057986" y="6628433"/>
                  <a:pt x="11086571" y="6626085"/>
                </a:cubicBezTo>
                <a:cubicBezTo>
                  <a:pt x="11095095" y="6625379"/>
                  <a:pt x="11103486" y="6623229"/>
                  <a:pt x="11111984" y="6622052"/>
                </a:cubicBezTo>
                <a:cubicBezTo>
                  <a:pt x="11141600" y="6617955"/>
                  <a:pt x="11160098" y="6600659"/>
                  <a:pt x="11167140" y="6572426"/>
                </a:cubicBezTo>
                <a:cubicBezTo>
                  <a:pt x="11173357" y="6547502"/>
                  <a:pt x="11178678" y="6522132"/>
                  <a:pt x="11181557" y="6496641"/>
                </a:cubicBezTo>
                <a:cubicBezTo>
                  <a:pt x="11188460" y="6435583"/>
                  <a:pt x="11193069" y="6374259"/>
                  <a:pt x="11199845" y="6313182"/>
                </a:cubicBezTo>
                <a:cubicBezTo>
                  <a:pt x="11203996" y="6275795"/>
                  <a:pt x="11209793" y="6238548"/>
                  <a:pt x="11216156" y="6201467"/>
                </a:cubicBezTo>
                <a:cubicBezTo>
                  <a:pt x="11218666" y="6186842"/>
                  <a:pt x="11223707" y="6172363"/>
                  <a:pt x="11234895" y="6158578"/>
                </a:cubicBezTo>
                <a:cubicBezTo>
                  <a:pt x="11241938" y="6173222"/>
                  <a:pt x="11248600" y="6185926"/>
                  <a:pt x="11254270" y="6199062"/>
                </a:cubicBezTo>
                <a:cubicBezTo>
                  <a:pt x="11270485" y="6236602"/>
                  <a:pt x="11285741" y="6274561"/>
                  <a:pt x="11302452" y="6311871"/>
                </a:cubicBezTo>
                <a:cubicBezTo>
                  <a:pt x="11314364" y="6338462"/>
                  <a:pt x="11329404" y="6363348"/>
                  <a:pt x="11349885" y="6384532"/>
                </a:cubicBezTo>
                <a:cubicBezTo>
                  <a:pt x="11372775" y="6408203"/>
                  <a:pt x="11399828" y="6420844"/>
                  <a:pt x="11433352" y="6416156"/>
                </a:cubicBezTo>
                <a:cubicBezTo>
                  <a:pt x="11443803" y="6414692"/>
                  <a:pt x="11454342" y="6413261"/>
                  <a:pt x="11464532" y="6410620"/>
                </a:cubicBezTo>
                <a:cubicBezTo>
                  <a:pt x="11487822" y="6404584"/>
                  <a:pt x="11505258" y="6391797"/>
                  <a:pt x="11510242" y="6366619"/>
                </a:cubicBezTo>
                <a:cubicBezTo>
                  <a:pt x="11513826" y="6348488"/>
                  <a:pt x="11518785" y="6330377"/>
                  <a:pt x="11519872" y="6312062"/>
                </a:cubicBezTo>
                <a:cubicBezTo>
                  <a:pt x="11522808" y="6262627"/>
                  <a:pt x="11524582" y="6213102"/>
                  <a:pt x="11525745" y="6163584"/>
                </a:cubicBezTo>
                <a:cubicBezTo>
                  <a:pt x="11527106" y="6105383"/>
                  <a:pt x="11528339" y="6047245"/>
                  <a:pt x="11542126" y="5990258"/>
                </a:cubicBezTo>
                <a:cubicBezTo>
                  <a:pt x="11543728" y="5983636"/>
                  <a:pt x="11545857" y="5977141"/>
                  <a:pt x="11548762" y="5967045"/>
                </a:cubicBezTo>
                <a:cubicBezTo>
                  <a:pt x="11552188" y="5973292"/>
                  <a:pt x="11553746" y="5975411"/>
                  <a:pt x="11554585" y="5977777"/>
                </a:cubicBezTo>
                <a:cubicBezTo>
                  <a:pt x="11575288" y="6036278"/>
                  <a:pt x="11595788" y="6094848"/>
                  <a:pt x="11616612" y="6153304"/>
                </a:cubicBezTo>
                <a:cubicBezTo>
                  <a:pt x="11625092" y="6177096"/>
                  <a:pt x="11637302" y="6199164"/>
                  <a:pt x="11653334" y="6218516"/>
                </a:cubicBezTo>
                <a:cubicBezTo>
                  <a:pt x="11670414" y="6239128"/>
                  <a:pt x="11693126" y="6248638"/>
                  <a:pt x="11720275" y="6244910"/>
                </a:cubicBezTo>
                <a:cubicBezTo>
                  <a:pt x="11732695" y="6243205"/>
                  <a:pt x="11745256" y="6241697"/>
                  <a:pt x="11757320" y="6238479"/>
                </a:cubicBezTo>
                <a:cubicBezTo>
                  <a:pt x="11781342" y="6232066"/>
                  <a:pt x="11798968" y="6218205"/>
                  <a:pt x="11802992" y="6192065"/>
                </a:cubicBezTo>
                <a:cubicBezTo>
                  <a:pt x="11805402" y="6176441"/>
                  <a:pt x="11807664" y="6160601"/>
                  <a:pt x="11807734" y="6144843"/>
                </a:cubicBezTo>
                <a:cubicBezTo>
                  <a:pt x="11807862" y="6116458"/>
                  <a:pt x="11806641" y="6088048"/>
                  <a:pt x="11805357" y="6059675"/>
                </a:cubicBezTo>
                <a:cubicBezTo>
                  <a:pt x="11801943" y="5984285"/>
                  <a:pt x="11800151" y="5909041"/>
                  <a:pt x="11818051" y="5834847"/>
                </a:cubicBezTo>
                <a:cubicBezTo>
                  <a:pt x="11823568" y="5811958"/>
                  <a:pt x="11827414" y="5788554"/>
                  <a:pt x="11842638" y="5764050"/>
                </a:cubicBezTo>
                <a:cubicBezTo>
                  <a:pt x="11850845" y="5780029"/>
                  <a:pt x="11858402" y="5791811"/>
                  <a:pt x="11863208" y="5804630"/>
                </a:cubicBezTo>
                <a:cubicBezTo>
                  <a:pt x="11879881" y="5849078"/>
                  <a:pt x="11895976" y="5893748"/>
                  <a:pt x="11911543" y="5938590"/>
                </a:cubicBezTo>
                <a:cubicBezTo>
                  <a:pt x="11921116" y="5966167"/>
                  <a:pt x="11933028" y="5992536"/>
                  <a:pt x="11948506" y="6017212"/>
                </a:cubicBezTo>
                <a:cubicBezTo>
                  <a:pt x="11972910" y="6056125"/>
                  <a:pt x="11999086" y="6067379"/>
                  <a:pt x="12044064" y="6059052"/>
                </a:cubicBezTo>
                <a:cubicBezTo>
                  <a:pt x="12046658" y="6058569"/>
                  <a:pt x="12049169" y="6057570"/>
                  <a:pt x="12051775" y="6057258"/>
                </a:cubicBezTo>
                <a:cubicBezTo>
                  <a:pt x="12083278" y="6053530"/>
                  <a:pt x="12103797" y="6034833"/>
                  <a:pt x="12115251" y="6006932"/>
                </a:cubicBezTo>
                <a:cubicBezTo>
                  <a:pt x="12122447" y="5989425"/>
                  <a:pt x="12127971" y="5970468"/>
                  <a:pt x="12129948" y="5951707"/>
                </a:cubicBezTo>
                <a:cubicBezTo>
                  <a:pt x="12137149" y="5883398"/>
                  <a:pt x="12142286" y="5814872"/>
                  <a:pt x="12148712" y="5746472"/>
                </a:cubicBezTo>
                <a:cubicBezTo>
                  <a:pt x="12153549" y="5695008"/>
                  <a:pt x="12161559" y="5644116"/>
                  <a:pt x="12181416" y="5595895"/>
                </a:cubicBezTo>
                <a:cubicBezTo>
                  <a:pt x="12183985" y="5589661"/>
                  <a:pt x="12185193" y="5582187"/>
                  <a:pt x="12192000" y="5577950"/>
                </a:cubicBezTo>
                <a:lnTo>
                  <a:pt x="12192000" y="6105027"/>
                </a:lnTo>
                <a:cubicBezTo>
                  <a:pt x="12183820" y="6149398"/>
                  <a:pt x="12179783" y="6194380"/>
                  <a:pt x="12177793" y="6239630"/>
                </a:cubicBezTo>
                <a:cubicBezTo>
                  <a:pt x="12175295" y="6296394"/>
                  <a:pt x="12174539" y="6353227"/>
                  <a:pt x="12172784" y="6410016"/>
                </a:cubicBezTo>
                <a:cubicBezTo>
                  <a:pt x="12172390" y="6422841"/>
                  <a:pt x="12171112" y="6435659"/>
                  <a:pt x="12166027" y="6450476"/>
                </a:cubicBezTo>
                <a:cubicBezTo>
                  <a:pt x="12161953" y="6443758"/>
                  <a:pt x="12158902" y="6440170"/>
                  <a:pt x="12157395" y="6436022"/>
                </a:cubicBezTo>
                <a:cubicBezTo>
                  <a:pt x="12146596" y="6406244"/>
                  <a:pt x="12136386" y="6376249"/>
                  <a:pt x="12125454" y="6346522"/>
                </a:cubicBezTo>
                <a:cubicBezTo>
                  <a:pt x="12109518" y="6303188"/>
                  <a:pt x="12094319" y="6259516"/>
                  <a:pt x="12076368" y="6217021"/>
                </a:cubicBezTo>
                <a:cubicBezTo>
                  <a:pt x="12068830" y="6199177"/>
                  <a:pt x="12055894" y="6183317"/>
                  <a:pt x="12043817" y="6167796"/>
                </a:cubicBezTo>
                <a:cubicBezTo>
                  <a:pt x="12034478" y="6155792"/>
                  <a:pt x="12021016" y="6151472"/>
                  <a:pt x="12005080" y="6152306"/>
                </a:cubicBezTo>
                <a:cubicBezTo>
                  <a:pt x="11961932" y="6154564"/>
                  <a:pt x="11933397" y="6177376"/>
                  <a:pt x="11917454" y="6215551"/>
                </a:cubicBezTo>
                <a:cubicBezTo>
                  <a:pt x="11908905" y="6236029"/>
                  <a:pt x="11901856" y="6258262"/>
                  <a:pt x="11900026" y="6280197"/>
                </a:cubicBezTo>
                <a:cubicBezTo>
                  <a:pt x="11895531" y="6334111"/>
                  <a:pt x="11894432" y="6388311"/>
                  <a:pt x="11892003" y="6442396"/>
                </a:cubicBezTo>
                <a:cubicBezTo>
                  <a:pt x="11889632" y="6495146"/>
                  <a:pt x="11887623" y="6547921"/>
                  <a:pt x="11884693" y="6600639"/>
                </a:cubicBezTo>
                <a:cubicBezTo>
                  <a:pt x="11884146" y="6610506"/>
                  <a:pt x="11880008" y="6620169"/>
                  <a:pt x="11876486" y="6634018"/>
                </a:cubicBezTo>
                <a:cubicBezTo>
                  <a:pt x="11869653" y="6625061"/>
                  <a:pt x="11864778" y="6620475"/>
                  <a:pt x="11862089" y="6614845"/>
                </a:cubicBezTo>
                <a:cubicBezTo>
                  <a:pt x="11844214" y="6577369"/>
                  <a:pt x="11826264" y="6539906"/>
                  <a:pt x="11809400" y="6501966"/>
                </a:cubicBezTo>
                <a:cubicBezTo>
                  <a:pt x="11792479" y="6463905"/>
                  <a:pt x="11774655" y="6426486"/>
                  <a:pt x="11750920" y="6392039"/>
                </a:cubicBezTo>
                <a:cubicBezTo>
                  <a:pt x="11724546" y="6353761"/>
                  <a:pt x="11682536" y="6349983"/>
                  <a:pt x="11646850" y="6373368"/>
                </a:cubicBezTo>
                <a:cubicBezTo>
                  <a:pt x="11624990" y="6387694"/>
                  <a:pt x="11608189" y="6406562"/>
                  <a:pt x="11601616" y="6431557"/>
                </a:cubicBezTo>
                <a:cubicBezTo>
                  <a:pt x="11592736" y="6465317"/>
                  <a:pt x="11584466" y="6499612"/>
                  <a:pt x="11580462" y="6534199"/>
                </a:cubicBezTo>
                <a:cubicBezTo>
                  <a:pt x="11573852" y="6591262"/>
                  <a:pt x="11571226" y="6648777"/>
                  <a:pt x="11566230" y="6706043"/>
                </a:cubicBezTo>
                <a:cubicBezTo>
                  <a:pt x="11562842" y="6744874"/>
                  <a:pt x="11559384" y="6783800"/>
                  <a:pt x="11547002" y="6821154"/>
                </a:cubicBezTo>
                <a:cubicBezTo>
                  <a:pt x="11544852" y="6827631"/>
                  <a:pt x="11541935" y="6833852"/>
                  <a:pt x="11538172" y="6843172"/>
                </a:cubicBezTo>
                <a:cubicBezTo>
                  <a:pt x="11534962" y="6837243"/>
                  <a:pt x="11533595" y="6835099"/>
                  <a:pt x="11532585" y="6832803"/>
                </a:cubicBezTo>
                <a:cubicBezTo>
                  <a:pt x="11509383" y="6780104"/>
                  <a:pt x="11492589" y="6725191"/>
                  <a:pt x="11476170" y="6670126"/>
                </a:cubicBezTo>
                <a:cubicBezTo>
                  <a:pt x="11465923" y="6635742"/>
                  <a:pt x="11451285" y="6603400"/>
                  <a:pt x="11430390" y="6573940"/>
                </a:cubicBezTo>
                <a:cubicBezTo>
                  <a:pt x="11406058" y="6539632"/>
                  <a:pt x="11369374" y="6534988"/>
                  <a:pt x="11334489" y="6554487"/>
                </a:cubicBezTo>
                <a:cubicBezTo>
                  <a:pt x="11307233" y="6569722"/>
                  <a:pt x="11288092" y="6592554"/>
                  <a:pt x="11279320" y="6621868"/>
                </a:cubicBezTo>
                <a:cubicBezTo>
                  <a:pt x="11269322" y="6655297"/>
                  <a:pt x="11259552" y="6689433"/>
                  <a:pt x="11255732" y="6723932"/>
                </a:cubicBezTo>
                <a:cubicBezTo>
                  <a:pt x="11250799" y="6768462"/>
                  <a:pt x="11247805" y="6813215"/>
                  <a:pt x="11244938" y="6857975"/>
                </a:cubicBezTo>
                <a:lnTo>
                  <a:pt x="11281342" y="6857975"/>
                </a:lnTo>
                <a:cubicBezTo>
                  <a:pt x="11285455" y="6813928"/>
                  <a:pt x="11289599" y="6769887"/>
                  <a:pt x="11295587" y="6726095"/>
                </a:cubicBezTo>
                <a:cubicBezTo>
                  <a:pt x="11299744" y="6695680"/>
                  <a:pt x="11311619" y="6666296"/>
                  <a:pt x="11320480" y="6636588"/>
                </a:cubicBezTo>
                <a:cubicBezTo>
                  <a:pt x="11322170" y="6630901"/>
                  <a:pt x="11326156" y="6625901"/>
                  <a:pt x="11329086" y="6620582"/>
                </a:cubicBezTo>
                <a:cubicBezTo>
                  <a:pt x="11330714" y="6620703"/>
                  <a:pt x="11332347" y="6620818"/>
                  <a:pt x="11333974" y="6620939"/>
                </a:cubicBezTo>
                <a:cubicBezTo>
                  <a:pt x="11341386" y="6637708"/>
                  <a:pt x="11350032" y="6654057"/>
                  <a:pt x="11355962" y="6671335"/>
                </a:cubicBezTo>
                <a:cubicBezTo>
                  <a:pt x="11368808" y="6708759"/>
                  <a:pt x="11379519" y="6746922"/>
                  <a:pt x="11392537" y="6784277"/>
                </a:cubicBezTo>
                <a:cubicBezTo>
                  <a:pt x="11401354" y="6809570"/>
                  <a:pt x="11409954" y="6835182"/>
                  <a:pt x="11424428" y="6857975"/>
                </a:cubicBezTo>
                <a:lnTo>
                  <a:pt x="11574818" y="6857975"/>
                </a:lnTo>
                <a:cubicBezTo>
                  <a:pt x="11576738" y="6853732"/>
                  <a:pt x="11578435" y="6849279"/>
                  <a:pt x="11579662" y="6844362"/>
                </a:cubicBezTo>
                <a:cubicBezTo>
                  <a:pt x="11585878" y="6819437"/>
                  <a:pt x="11591192" y="6794067"/>
                  <a:pt x="11594078" y="6768577"/>
                </a:cubicBezTo>
                <a:cubicBezTo>
                  <a:pt x="11600982" y="6707519"/>
                  <a:pt x="11605590" y="6646194"/>
                  <a:pt x="11612366" y="6585118"/>
                </a:cubicBezTo>
                <a:cubicBezTo>
                  <a:pt x="11616516" y="6547730"/>
                  <a:pt x="11622314" y="6510484"/>
                  <a:pt x="11628677" y="6473403"/>
                </a:cubicBezTo>
                <a:cubicBezTo>
                  <a:pt x="11631187" y="6458778"/>
                  <a:pt x="11636228" y="6444299"/>
                  <a:pt x="11647416" y="6430513"/>
                </a:cubicBezTo>
                <a:cubicBezTo>
                  <a:pt x="11654458" y="6445157"/>
                  <a:pt x="11661121" y="6457861"/>
                  <a:pt x="11666790" y="6470998"/>
                </a:cubicBezTo>
                <a:cubicBezTo>
                  <a:pt x="11683006" y="6508537"/>
                  <a:pt x="11698262" y="6546496"/>
                  <a:pt x="11714974" y="6583807"/>
                </a:cubicBezTo>
                <a:cubicBezTo>
                  <a:pt x="11726886" y="6610398"/>
                  <a:pt x="11741925" y="6635284"/>
                  <a:pt x="11762406" y="6656468"/>
                </a:cubicBezTo>
                <a:cubicBezTo>
                  <a:pt x="11785296" y="6680139"/>
                  <a:pt x="11812349" y="6692779"/>
                  <a:pt x="11845873" y="6688091"/>
                </a:cubicBezTo>
                <a:cubicBezTo>
                  <a:pt x="11856324" y="6686628"/>
                  <a:pt x="11866863" y="6685196"/>
                  <a:pt x="11877053" y="6682556"/>
                </a:cubicBezTo>
                <a:cubicBezTo>
                  <a:pt x="11900343" y="6676519"/>
                  <a:pt x="11917778" y="6663732"/>
                  <a:pt x="11922762" y="6638554"/>
                </a:cubicBezTo>
                <a:cubicBezTo>
                  <a:pt x="11926348" y="6620430"/>
                  <a:pt x="11931305" y="6602318"/>
                  <a:pt x="11932392" y="6584004"/>
                </a:cubicBezTo>
                <a:cubicBezTo>
                  <a:pt x="11935336" y="6534568"/>
                  <a:pt x="11937109" y="6485044"/>
                  <a:pt x="11938272" y="6435526"/>
                </a:cubicBezTo>
                <a:cubicBezTo>
                  <a:pt x="11939633" y="6377325"/>
                  <a:pt x="11940866" y="6319187"/>
                  <a:pt x="11954653" y="6262201"/>
                </a:cubicBezTo>
                <a:cubicBezTo>
                  <a:pt x="11956255" y="6255578"/>
                  <a:pt x="11958384" y="6249083"/>
                  <a:pt x="11961290" y="6238987"/>
                </a:cubicBezTo>
                <a:cubicBezTo>
                  <a:pt x="11964716" y="6245234"/>
                  <a:pt x="11966273" y="6247353"/>
                  <a:pt x="11967112" y="6249719"/>
                </a:cubicBezTo>
                <a:cubicBezTo>
                  <a:pt x="11987815" y="6308219"/>
                  <a:pt x="12008314" y="6366790"/>
                  <a:pt x="12029139" y="6425246"/>
                </a:cubicBezTo>
                <a:cubicBezTo>
                  <a:pt x="12037619" y="6449038"/>
                  <a:pt x="12049830" y="6471106"/>
                  <a:pt x="12065861" y="6490458"/>
                </a:cubicBezTo>
                <a:cubicBezTo>
                  <a:pt x="12082941" y="6511069"/>
                  <a:pt x="12105653" y="6520580"/>
                  <a:pt x="12132802" y="6516851"/>
                </a:cubicBezTo>
                <a:cubicBezTo>
                  <a:pt x="12145222" y="6515153"/>
                  <a:pt x="12157783" y="6513645"/>
                  <a:pt x="12169848" y="6510427"/>
                </a:cubicBezTo>
                <a:cubicBezTo>
                  <a:pt x="12178112" y="6508219"/>
                  <a:pt x="12185542" y="6505057"/>
                  <a:pt x="12192000" y="6500891"/>
                </a:cubicBezTo>
                <a:lnTo>
                  <a:pt x="12192000" y="6858000"/>
                </a:lnTo>
                <a:lnTo>
                  <a:pt x="8771027" y="6858000"/>
                </a:lnTo>
                <a:lnTo>
                  <a:pt x="8768681" y="6803183"/>
                </a:lnTo>
                <a:cubicBezTo>
                  <a:pt x="8764944" y="6733818"/>
                  <a:pt x="8773869" y="6665997"/>
                  <a:pt x="8791101" y="6599080"/>
                </a:cubicBezTo>
                <a:cubicBezTo>
                  <a:pt x="8794292" y="6586682"/>
                  <a:pt x="8797954" y="6573946"/>
                  <a:pt x="8808613" y="6561930"/>
                </a:cubicBezTo>
                <a:cubicBezTo>
                  <a:pt x="8814563" y="6573654"/>
                  <a:pt x="8820544" y="6583171"/>
                  <a:pt x="8824416" y="6593476"/>
                </a:cubicBezTo>
                <a:cubicBezTo>
                  <a:pt x="8842258" y="6641003"/>
                  <a:pt x="8859930" y="6688612"/>
                  <a:pt x="8876832" y="6736483"/>
                </a:cubicBezTo>
                <a:cubicBezTo>
                  <a:pt x="8887008" y="6765313"/>
                  <a:pt x="8900491" y="6792330"/>
                  <a:pt x="8916649" y="6818145"/>
                </a:cubicBezTo>
                <a:cubicBezTo>
                  <a:pt x="8931091" y="6841219"/>
                  <a:pt x="8949690" y="6854553"/>
                  <a:pt x="8972517" y="6857994"/>
                </a:cubicBezTo>
                <a:lnTo>
                  <a:pt x="8997492" y="6857994"/>
                </a:lnTo>
                <a:cubicBezTo>
                  <a:pt x="9000390" y="6857619"/>
                  <a:pt x="9003327" y="6857154"/>
                  <a:pt x="9006334" y="6856525"/>
                </a:cubicBezTo>
                <a:cubicBezTo>
                  <a:pt x="9010853" y="6855577"/>
                  <a:pt x="9015354" y="6854432"/>
                  <a:pt x="9019917" y="6853745"/>
                </a:cubicBezTo>
                <a:cubicBezTo>
                  <a:pt x="9044587" y="6850036"/>
                  <a:pt x="9062933" y="6836613"/>
                  <a:pt x="9074501" y="6815187"/>
                </a:cubicBezTo>
                <a:cubicBezTo>
                  <a:pt x="9081634" y="6801975"/>
                  <a:pt x="9087513" y="6787553"/>
                  <a:pt x="9090876" y="6772960"/>
                </a:cubicBezTo>
                <a:cubicBezTo>
                  <a:pt x="9095465" y="6753073"/>
                  <a:pt x="9098020" y="6732596"/>
                  <a:pt x="9099851" y="6712227"/>
                </a:cubicBezTo>
                <a:cubicBezTo>
                  <a:pt x="9104943" y="6655634"/>
                  <a:pt x="9108661" y="6598922"/>
                  <a:pt x="9113950" y="6542349"/>
                </a:cubicBezTo>
                <a:cubicBezTo>
                  <a:pt x="9118755" y="6490897"/>
                  <a:pt x="9126974" y="6440011"/>
                  <a:pt x="9146953" y="6391823"/>
                </a:cubicBezTo>
                <a:cubicBezTo>
                  <a:pt x="9149547" y="6385576"/>
                  <a:pt x="9152954" y="6379659"/>
                  <a:pt x="9156895" y="6371759"/>
                </a:cubicBezTo>
                <a:cubicBezTo>
                  <a:pt x="9160658" y="6376587"/>
                  <a:pt x="9162768" y="6378381"/>
                  <a:pt x="9163728" y="6380658"/>
                </a:cubicBezTo>
                <a:cubicBezTo>
                  <a:pt x="9174191" y="6405551"/>
                  <a:pt x="9185423" y="6430182"/>
                  <a:pt x="9194596" y="6455552"/>
                </a:cubicBezTo>
                <a:cubicBezTo>
                  <a:pt x="9210748" y="6500210"/>
                  <a:pt x="9224605" y="6545714"/>
                  <a:pt x="9241354" y="6590130"/>
                </a:cubicBezTo>
                <a:cubicBezTo>
                  <a:pt x="9253076" y="6621213"/>
                  <a:pt x="9273646" y="6645583"/>
                  <a:pt x="9309045" y="6649909"/>
                </a:cubicBezTo>
                <a:cubicBezTo>
                  <a:pt x="9323061" y="6651627"/>
                  <a:pt x="9337815" y="6648166"/>
                  <a:pt x="9352142" y="6646359"/>
                </a:cubicBezTo>
                <a:cubicBezTo>
                  <a:pt x="9381783" y="6642625"/>
                  <a:pt x="9400262" y="6625125"/>
                  <a:pt x="9407388" y="6596911"/>
                </a:cubicBezTo>
                <a:cubicBezTo>
                  <a:pt x="9413515" y="6572642"/>
                  <a:pt x="9418874" y="6547934"/>
                  <a:pt x="9421607" y="6523092"/>
                </a:cubicBezTo>
                <a:cubicBezTo>
                  <a:pt x="9430220" y="6444922"/>
                  <a:pt x="9436647" y="6366510"/>
                  <a:pt x="9445609" y="6288385"/>
                </a:cubicBezTo>
                <a:cubicBezTo>
                  <a:pt x="9448826" y="6260343"/>
                  <a:pt x="9456453" y="6232760"/>
                  <a:pt x="9462950" y="6205176"/>
                </a:cubicBezTo>
                <a:cubicBezTo>
                  <a:pt x="9464616" y="6198108"/>
                  <a:pt x="9467031" y="6190112"/>
                  <a:pt x="9477125" y="6184221"/>
                </a:cubicBezTo>
                <a:cubicBezTo>
                  <a:pt x="9491116" y="6218166"/>
                  <a:pt x="9504109" y="6251239"/>
                  <a:pt x="9518315" y="6283779"/>
                </a:cubicBezTo>
                <a:cubicBezTo>
                  <a:pt x="9537849" y="6328500"/>
                  <a:pt x="9556099" y="6374017"/>
                  <a:pt x="9591231" y="6409851"/>
                </a:cubicBezTo>
                <a:cubicBezTo>
                  <a:pt x="9614433" y="6433522"/>
                  <a:pt x="9641594" y="6445310"/>
                  <a:pt x="9674947" y="6440424"/>
                </a:cubicBezTo>
                <a:cubicBezTo>
                  <a:pt x="9684736" y="6438993"/>
                  <a:pt x="9694576" y="6437492"/>
                  <a:pt x="9704162" y="6435100"/>
                </a:cubicBezTo>
                <a:cubicBezTo>
                  <a:pt x="9727510" y="6429273"/>
                  <a:pt x="9745200" y="6416855"/>
                  <a:pt x="9750278" y="6391644"/>
                </a:cubicBezTo>
                <a:cubicBezTo>
                  <a:pt x="9751169" y="6387242"/>
                  <a:pt x="9752128" y="6382834"/>
                  <a:pt x="9753088" y="6378425"/>
                </a:cubicBezTo>
                <a:cubicBezTo>
                  <a:pt x="9759178" y="6367859"/>
                  <a:pt x="9762419" y="6355880"/>
                  <a:pt x="9763640" y="6343278"/>
                </a:cubicBezTo>
                <a:cubicBezTo>
                  <a:pt x="9771598" y="6261055"/>
                  <a:pt x="9779404" y="6178820"/>
                  <a:pt x="9787394" y="6096598"/>
                </a:cubicBezTo>
                <a:cubicBezTo>
                  <a:pt x="9789759" y="6072265"/>
                  <a:pt x="9791698" y="6047843"/>
                  <a:pt x="9795442" y="6023714"/>
                </a:cubicBezTo>
                <a:cubicBezTo>
                  <a:pt x="9797711" y="6009088"/>
                  <a:pt x="9803057" y="5994941"/>
                  <a:pt x="9807984" y="5977103"/>
                </a:cubicBezTo>
                <a:cubicBezTo>
                  <a:pt x="9812515" y="5984571"/>
                  <a:pt x="9815465" y="5988000"/>
                  <a:pt x="9816876" y="5991976"/>
                </a:cubicBezTo>
                <a:cubicBezTo>
                  <a:pt x="9836975" y="6048530"/>
                  <a:pt x="9856154" y="6105421"/>
                  <a:pt x="9877111" y="6161650"/>
                </a:cubicBezTo>
                <a:cubicBezTo>
                  <a:pt x="9887205" y="6188738"/>
                  <a:pt x="9900281" y="6214730"/>
                  <a:pt x="9921982" y="6235151"/>
                </a:cubicBezTo>
                <a:cubicBezTo>
                  <a:pt x="9937911" y="6250139"/>
                  <a:pt x="9956835" y="6256456"/>
                  <a:pt x="9978218" y="6254255"/>
                </a:cubicBezTo>
                <a:cubicBezTo>
                  <a:pt x="9992622" y="6252773"/>
                  <a:pt x="10007191" y="6250725"/>
                  <a:pt x="10021068" y="6246754"/>
                </a:cubicBezTo>
                <a:cubicBezTo>
                  <a:pt x="10044129" y="6240158"/>
                  <a:pt x="10061164" y="6226265"/>
                  <a:pt x="10064775" y="6200869"/>
                </a:cubicBezTo>
                <a:cubicBezTo>
                  <a:pt x="10067095" y="6184558"/>
                  <a:pt x="10069619" y="6168037"/>
                  <a:pt x="10069409" y="6151650"/>
                </a:cubicBezTo>
                <a:cubicBezTo>
                  <a:pt x="10068843" y="6107406"/>
                  <a:pt x="10067750" y="6063130"/>
                  <a:pt x="10065258" y="6018961"/>
                </a:cubicBezTo>
                <a:cubicBezTo>
                  <a:pt x="10061419" y="5950989"/>
                  <a:pt x="10068849" y="5884352"/>
                  <a:pt x="10085695" y="5818619"/>
                </a:cubicBezTo>
                <a:cubicBezTo>
                  <a:pt x="10088472" y="5807785"/>
                  <a:pt x="10092369" y="5797199"/>
                  <a:pt x="10096316" y="5786716"/>
                </a:cubicBezTo>
                <a:cubicBezTo>
                  <a:pt x="10097728" y="5782987"/>
                  <a:pt x="10100811" y="5779884"/>
                  <a:pt x="10104751" y="5774113"/>
                </a:cubicBezTo>
                <a:cubicBezTo>
                  <a:pt x="10112367" y="5788936"/>
                  <a:pt x="10119912" y="5800717"/>
                  <a:pt x="10124718" y="5813523"/>
                </a:cubicBezTo>
                <a:cubicBezTo>
                  <a:pt x="10141397" y="5857964"/>
                  <a:pt x="10156468" y="5903017"/>
                  <a:pt x="10173491" y="5947325"/>
                </a:cubicBezTo>
                <a:cubicBezTo>
                  <a:pt x="10182676" y="5971231"/>
                  <a:pt x="10192955" y="5995017"/>
                  <a:pt x="10205592" y="6017231"/>
                </a:cubicBezTo>
                <a:cubicBezTo>
                  <a:pt x="10234552" y="6068156"/>
                  <a:pt x="10257569" y="6077119"/>
                  <a:pt x="10315325" y="6066050"/>
                </a:cubicBezTo>
                <a:cubicBezTo>
                  <a:pt x="10342168" y="6060903"/>
                  <a:pt x="10361473" y="6046583"/>
                  <a:pt x="10373348" y="6022823"/>
                </a:cubicBezTo>
                <a:cubicBezTo>
                  <a:pt x="10379768" y="6009973"/>
                  <a:pt x="10385368" y="5996003"/>
                  <a:pt x="10387669" y="5981938"/>
                </a:cubicBezTo>
                <a:cubicBezTo>
                  <a:pt x="10392678" y="5951345"/>
                  <a:pt x="10395678" y="5920403"/>
                  <a:pt x="10398875" y="5889537"/>
                </a:cubicBezTo>
                <a:cubicBezTo>
                  <a:pt x="10405753" y="5823174"/>
                  <a:pt x="10410584" y="5756537"/>
                  <a:pt x="10419617" y="5690479"/>
                </a:cubicBezTo>
                <a:cubicBezTo>
                  <a:pt x="10423780" y="5660064"/>
                  <a:pt x="10435648" y="5630680"/>
                  <a:pt x="10444509" y="5600972"/>
                </a:cubicBezTo>
                <a:cubicBezTo>
                  <a:pt x="10446206" y="5595285"/>
                  <a:pt x="10450192" y="5590285"/>
                  <a:pt x="10453122" y="5584967"/>
                </a:cubicBezTo>
                <a:cubicBezTo>
                  <a:pt x="10454749" y="5585087"/>
                  <a:pt x="10456383" y="5585202"/>
                  <a:pt x="10458010" y="5585323"/>
                </a:cubicBezTo>
                <a:cubicBezTo>
                  <a:pt x="10465422" y="5602092"/>
                  <a:pt x="10474067" y="5618441"/>
                  <a:pt x="10479998" y="5635719"/>
                </a:cubicBezTo>
                <a:cubicBezTo>
                  <a:pt x="10492844" y="5673143"/>
                  <a:pt x="10503555" y="5711306"/>
                  <a:pt x="10516573" y="5748661"/>
                </a:cubicBezTo>
                <a:cubicBezTo>
                  <a:pt x="10526540" y="5777256"/>
                  <a:pt x="10536202" y="5806284"/>
                  <a:pt x="10554432" y="5831157"/>
                </a:cubicBezTo>
                <a:cubicBezTo>
                  <a:pt x="10571437" y="5854351"/>
                  <a:pt x="10594548" y="5864746"/>
                  <a:pt x="10623134" y="5862399"/>
                </a:cubicBezTo>
                <a:cubicBezTo>
                  <a:pt x="10631658" y="5861699"/>
                  <a:pt x="10640049" y="5859542"/>
                  <a:pt x="10648548" y="5858365"/>
                </a:cubicBezTo>
                <a:cubicBezTo>
                  <a:pt x="10678163" y="5854268"/>
                  <a:pt x="10696660" y="5836971"/>
                  <a:pt x="10703704" y="5808739"/>
                </a:cubicBezTo>
                <a:cubicBezTo>
                  <a:pt x="10709920" y="5783815"/>
                  <a:pt x="10715241" y="5758445"/>
                  <a:pt x="10718120" y="5732954"/>
                </a:cubicBezTo>
                <a:cubicBezTo>
                  <a:pt x="10725024" y="5671897"/>
                  <a:pt x="10729632" y="5610571"/>
                  <a:pt x="10736408" y="5549495"/>
                </a:cubicBezTo>
                <a:cubicBezTo>
                  <a:pt x="10740558" y="5512108"/>
                  <a:pt x="10746356" y="5474861"/>
                  <a:pt x="10752719" y="5437780"/>
                </a:cubicBezTo>
                <a:cubicBezTo>
                  <a:pt x="10755230" y="5423155"/>
                  <a:pt x="10760270" y="5408676"/>
                  <a:pt x="10771458" y="5394891"/>
                </a:cubicBezTo>
                <a:cubicBezTo>
                  <a:pt x="10778501" y="5409535"/>
                  <a:pt x="10785163" y="5422239"/>
                  <a:pt x="10790833" y="5435376"/>
                </a:cubicBezTo>
                <a:cubicBezTo>
                  <a:pt x="10807048" y="5472915"/>
                  <a:pt x="10822304" y="5510874"/>
                  <a:pt x="10839016" y="5548185"/>
                </a:cubicBezTo>
                <a:cubicBezTo>
                  <a:pt x="10850928" y="5574775"/>
                  <a:pt x="10865967" y="5599662"/>
                  <a:pt x="10886448" y="5620845"/>
                </a:cubicBezTo>
                <a:cubicBezTo>
                  <a:pt x="10909338" y="5644517"/>
                  <a:pt x="10936391" y="5657157"/>
                  <a:pt x="10969916" y="5652468"/>
                </a:cubicBezTo>
                <a:cubicBezTo>
                  <a:pt x="10980366" y="5651006"/>
                  <a:pt x="10990905" y="5649574"/>
                  <a:pt x="11001095" y="5646934"/>
                </a:cubicBezTo>
                <a:cubicBezTo>
                  <a:pt x="11024385" y="5640897"/>
                  <a:pt x="11041821" y="5628110"/>
                  <a:pt x="11046805" y="5602931"/>
                </a:cubicBezTo>
                <a:cubicBezTo>
                  <a:pt x="11050390" y="5584801"/>
                  <a:pt x="11055348" y="5566690"/>
                  <a:pt x="11056434" y="5548375"/>
                </a:cubicBezTo>
                <a:cubicBezTo>
                  <a:pt x="11059372" y="5498940"/>
                  <a:pt x="11061144" y="5449415"/>
                  <a:pt x="11062308" y="5399898"/>
                </a:cubicBezTo>
                <a:cubicBezTo>
                  <a:pt x="11063669" y="5341696"/>
                  <a:pt x="11064902" y="5283558"/>
                  <a:pt x="11078689" y="5226572"/>
                </a:cubicBezTo>
                <a:cubicBezTo>
                  <a:pt x="11080291" y="5219949"/>
                  <a:pt x="11082420" y="5213454"/>
                  <a:pt x="11085325" y="5203359"/>
                </a:cubicBezTo>
                <a:cubicBezTo>
                  <a:pt x="11088751" y="5209606"/>
                  <a:pt x="11090309" y="5211724"/>
                  <a:pt x="11091148" y="5214090"/>
                </a:cubicBezTo>
                <a:cubicBezTo>
                  <a:pt x="11111852" y="5272591"/>
                  <a:pt x="11132351" y="5331162"/>
                  <a:pt x="11153176" y="5389617"/>
                </a:cubicBezTo>
                <a:cubicBezTo>
                  <a:pt x="11161654" y="5413409"/>
                  <a:pt x="11173866" y="5435477"/>
                  <a:pt x="11189897" y="5454829"/>
                </a:cubicBezTo>
                <a:cubicBezTo>
                  <a:pt x="11206977" y="5475440"/>
                  <a:pt x="11229689" y="5484951"/>
                  <a:pt x="11256837" y="5481223"/>
                </a:cubicBezTo>
                <a:cubicBezTo>
                  <a:pt x="11269258" y="5479518"/>
                  <a:pt x="11281819" y="5478011"/>
                  <a:pt x="11293884" y="5474792"/>
                </a:cubicBezTo>
                <a:cubicBezTo>
                  <a:pt x="11317905" y="5468379"/>
                  <a:pt x="11335532" y="5454517"/>
                  <a:pt x="11339556" y="5428378"/>
                </a:cubicBezTo>
                <a:cubicBezTo>
                  <a:pt x="11341965" y="5412754"/>
                  <a:pt x="11344228" y="5396914"/>
                  <a:pt x="11344297" y="5381157"/>
                </a:cubicBezTo>
                <a:cubicBezTo>
                  <a:pt x="11344425" y="5352771"/>
                  <a:pt x="11343204" y="5324361"/>
                  <a:pt x="11341920" y="5295988"/>
                </a:cubicBezTo>
                <a:cubicBezTo>
                  <a:pt x="11338507" y="5220592"/>
                  <a:pt x="11336714" y="5145348"/>
                  <a:pt x="11354614" y="5071153"/>
                </a:cubicBezTo>
                <a:cubicBezTo>
                  <a:pt x="11360132" y="5048265"/>
                  <a:pt x="11363978" y="5024861"/>
                  <a:pt x="11379201" y="5000356"/>
                </a:cubicBezTo>
                <a:cubicBezTo>
                  <a:pt x="11387407" y="5016337"/>
                  <a:pt x="11394965" y="5028118"/>
                  <a:pt x="11399771" y="5040936"/>
                </a:cubicBezTo>
                <a:cubicBezTo>
                  <a:pt x="11416444" y="5085378"/>
                  <a:pt x="11432539" y="5130055"/>
                  <a:pt x="11448106" y="5174897"/>
                </a:cubicBezTo>
                <a:cubicBezTo>
                  <a:pt x="11457680" y="5202474"/>
                  <a:pt x="11469591" y="5228843"/>
                  <a:pt x="11485070" y="5253519"/>
                </a:cubicBezTo>
                <a:cubicBezTo>
                  <a:pt x="11509472" y="5292433"/>
                  <a:pt x="11535649" y="5303686"/>
                  <a:pt x="11580627" y="5295359"/>
                </a:cubicBezTo>
                <a:cubicBezTo>
                  <a:pt x="11583221" y="5294875"/>
                  <a:pt x="11585732" y="5293870"/>
                  <a:pt x="11588338" y="5293564"/>
                </a:cubicBezTo>
                <a:cubicBezTo>
                  <a:pt x="11619841" y="5289837"/>
                  <a:pt x="11640360" y="5271141"/>
                  <a:pt x="11651815" y="5243239"/>
                </a:cubicBezTo>
                <a:cubicBezTo>
                  <a:pt x="11659010" y="5225732"/>
                  <a:pt x="11664534" y="5206774"/>
                  <a:pt x="11666511" y="5188015"/>
                </a:cubicBezTo>
                <a:cubicBezTo>
                  <a:pt x="11673712" y="5119704"/>
                  <a:pt x="11678849" y="5051178"/>
                  <a:pt x="11685275" y="4982779"/>
                </a:cubicBezTo>
                <a:cubicBezTo>
                  <a:pt x="11690112" y="4931315"/>
                  <a:pt x="11698122" y="4880423"/>
                  <a:pt x="11717980" y="4832203"/>
                </a:cubicBezTo>
                <a:cubicBezTo>
                  <a:pt x="11720822" y="4825313"/>
                  <a:pt x="11721927" y="4816845"/>
                  <a:pt x="11730884" y="4812991"/>
                </a:cubicBezTo>
                <a:cubicBezTo>
                  <a:pt x="11748676" y="4838119"/>
                  <a:pt x="11757568" y="4866637"/>
                  <a:pt x="11766150" y="4894940"/>
                </a:cubicBezTo>
                <a:cubicBezTo>
                  <a:pt x="11779556" y="4939146"/>
                  <a:pt x="11792199" y="4983562"/>
                  <a:pt x="11810982" y="5025885"/>
                </a:cubicBezTo>
                <a:cubicBezTo>
                  <a:pt x="11823930" y="5055059"/>
                  <a:pt x="11840057" y="5082337"/>
                  <a:pt x="11874688" y="5087967"/>
                </a:cubicBezTo>
                <a:cubicBezTo>
                  <a:pt x="11890432" y="5090531"/>
                  <a:pt x="11907278" y="5087166"/>
                  <a:pt x="11923532" y="5085569"/>
                </a:cubicBezTo>
                <a:cubicBezTo>
                  <a:pt x="11953643" y="5082617"/>
                  <a:pt x="11971396" y="5064302"/>
                  <a:pt x="11978745" y="5036363"/>
                </a:cubicBezTo>
                <a:cubicBezTo>
                  <a:pt x="11984776" y="5013435"/>
                  <a:pt x="11989906" y="4990019"/>
                  <a:pt x="11992519" y="4966494"/>
                </a:cubicBezTo>
                <a:cubicBezTo>
                  <a:pt x="12000318" y="4896212"/>
                  <a:pt x="12006440" y="4825746"/>
                  <a:pt x="12013711" y="4755406"/>
                </a:cubicBezTo>
                <a:cubicBezTo>
                  <a:pt x="12017513" y="4718630"/>
                  <a:pt x="12020272" y="4681555"/>
                  <a:pt x="12033544" y="4646497"/>
                </a:cubicBezTo>
                <a:cubicBezTo>
                  <a:pt x="12036455" y="4638799"/>
                  <a:pt x="12040524" y="4631548"/>
                  <a:pt x="12045723" y="4620586"/>
                </a:cubicBezTo>
                <a:close/>
                <a:moveTo>
                  <a:pt x="12061729" y="4608112"/>
                </a:moveTo>
                <a:cubicBezTo>
                  <a:pt x="12081524" y="4627832"/>
                  <a:pt x="12092050" y="4652858"/>
                  <a:pt x="12102360" y="4677777"/>
                </a:cubicBezTo>
                <a:cubicBezTo>
                  <a:pt x="12123076" y="4727848"/>
                  <a:pt x="12144472" y="4777538"/>
                  <a:pt x="12170795" y="4825529"/>
                </a:cubicBezTo>
                <a:cubicBezTo>
                  <a:pt x="12165455" y="4819180"/>
                  <a:pt x="12158895" y="4813506"/>
                  <a:pt x="12155011" y="4806368"/>
                </a:cubicBezTo>
                <a:cubicBezTo>
                  <a:pt x="12141764" y="4782048"/>
                  <a:pt x="12128734" y="4757556"/>
                  <a:pt x="12116980" y="4732492"/>
                </a:cubicBezTo>
                <a:cubicBezTo>
                  <a:pt x="12100460" y="4697249"/>
                  <a:pt x="12085147" y="4661434"/>
                  <a:pt x="12069344" y="4625854"/>
                </a:cubicBezTo>
                <a:cubicBezTo>
                  <a:pt x="12066732" y="4619976"/>
                  <a:pt x="12064265" y="4614028"/>
                  <a:pt x="12061729" y="4608112"/>
                </a:cubicBezTo>
                <a:close/>
                <a:moveTo>
                  <a:pt x="0" y="0"/>
                </a:moveTo>
                <a:lnTo>
                  <a:pt x="12192000" y="0"/>
                </a:lnTo>
                <a:lnTo>
                  <a:pt x="12192000" y="4700672"/>
                </a:lnTo>
                <a:lnTo>
                  <a:pt x="12191974" y="4700624"/>
                </a:lnTo>
                <a:lnTo>
                  <a:pt x="12191974" y="4658285"/>
                </a:lnTo>
                <a:cubicBezTo>
                  <a:pt x="12190487" y="4655155"/>
                  <a:pt x="12189070" y="4651993"/>
                  <a:pt x="12187556" y="4648876"/>
                </a:cubicBezTo>
                <a:cubicBezTo>
                  <a:pt x="12175536" y="4624079"/>
                  <a:pt x="12160250" y="4600681"/>
                  <a:pt x="12144663" y="4577863"/>
                </a:cubicBezTo>
                <a:cubicBezTo>
                  <a:pt x="12134868" y="4563530"/>
                  <a:pt x="12120521" y="4552970"/>
                  <a:pt x="12102252" y="4551291"/>
                </a:cubicBezTo>
                <a:cubicBezTo>
                  <a:pt x="12076018" y="4548880"/>
                  <a:pt x="12052741" y="4556132"/>
                  <a:pt x="12033093" y="4574447"/>
                </a:cubicBezTo>
                <a:cubicBezTo>
                  <a:pt x="12017792" y="4588709"/>
                  <a:pt x="12004794" y="4604835"/>
                  <a:pt x="11999905" y="4625192"/>
                </a:cubicBezTo>
                <a:cubicBezTo>
                  <a:pt x="11991902" y="4658526"/>
                  <a:pt x="11983391" y="4692046"/>
                  <a:pt x="11979514" y="4725997"/>
                </a:cubicBezTo>
                <a:cubicBezTo>
                  <a:pt x="11972998" y="4783079"/>
                  <a:pt x="11970328" y="4840587"/>
                  <a:pt x="11965307" y="4897853"/>
                </a:cubicBezTo>
                <a:cubicBezTo>
                  <a:pt x="11961906" y="4936677"/>
                  <a:pt x="11958435" y="4975604"/>
                  <a:pt x="11946066" y="5012959"/>
                </a:cubicBezTo>
                <a:cubicBezTo>
                  <a:pt x="11943879" y="5019549"/>
                  <a:pt x="11941031" y="5025929"/>
                  <a:pt x="11937249" y="5035561"/>
                </a:cubicBezTo>
                <a:cubicBezTo>
                  <a:pt x="11934020" y="5029142"/>
                  <a:pt x="11932494" y="5026387"/>
                  <a:pt x="11931216" y="5023518"/>
                </a:cubicBezTo>
                <a:cubicBezTo>
                  <a:pt x="11908073" y="4971494"/>
                  <a:pt x="11891724" y="4917116"/>
                  <a:pt x="11875450" y="4862706"/>
                </a:cubicBezTo>
                <a:cubicBezTo>
                  <a:pt x="11864975" y="4827667"/>
                  <a:pt x="11850609" y="4794390"/>
                  <a:pt x="11828603" y="4764891"/>
                </a:cubicBezTo>
                <a:cubicBezTo>
                  <a:pt x="11812508" y="4743313"/>
                  <a:pt x="11792307" y="4731659"/>
                  <a:pt x="11763855" y="4735768"/>
                </a:cubicBezTo>
                <a:cubicBezTo>
                  <a:pt x="11745243" y="4738459"/>
                  <a:pt x="11730159" y="4746526"/>
                  <a:pt x="11716232" y="4758040"/>
                </a:cubicBezTo>
                <a:cubicBezTo>
                  <a:pt x="11691181" y="4778760"/>
                  <a:pt x="11678455" y="4806807"/>
                  <a:pt x="11669969" y="4837196"/>
                </a:cubicBezTo>
                <a:cubicBezTo>
                  <a:pt x="11658374" y="4878737"/>
                  <a:pt x="11651872" y="4921187"/>
                  <a:pt x="11648960" y="4964146"/>
                </a:cubicBezTo>
                <a:cubicBezTo>
                  <a:pt x="11645070" y="5021489"/>
                  <a:pt x="11642210" y="5078908"/>
                  <a:pt x="11638129" y="5136238"/>
                </a:cubicBezTo>
                <a:cubicBezTo>
                  <a:pt x="11635879" y="5167893"/>
                  <a:pt x="11632026" y="5199471"/>
                  <a:pt x="11621106" y="5229581"/>
                </a:cubicBezTo>
                <a:cubicBezTo>
                  <a:pt x="11618112" y="5237832"/>
                  <a:pt x="11616154" y="5247361"/>
                  <a:pt x="11605786" y="5251827"/>
                </a:cubicBezTo>
                <a:cubicBezTo>
                  <a:pt x="11602786" y="5247546"/>
                  <a:pt x="11599443" y="5244142"/>
                  <a:pt x="11597695" y="5240052"/>
                </a:cubicBezTo>
                <a:cubicBezTo>
                  <a:pt x="11590417" y="5223066"/>
                  <a:pt x="11582903" y="5206126"/>
                  <a:pt x="11576782" y="5188708"/>
                </a:cubicBezTo>
                <a:cubicBezTo>
                  <a:pt x="11559714" y="5140144"/>
                  <a:pt x="11543327" y="5091345"/>
                  <a:pt x="11526622" y="5042654"/>
                </a:cubicBezTo>
                <a:cubicBezTo>
                  <a:pt x="11516280" y="5012513"/>
                  <a:pt x="11502290" y="4984204"/>
                  <a:pt x="11484822" y="4957512"/>
                </a:cubicBezTo>
                <a:cubicBezTo>
                  <a:pt x="11459548" y="4918884"/>
                  <a:pt x="11422445" y="4915577"/>
                  <a:pt x="11382342" y="4934979"/>
                </a:cubicBezTo>
                <a:cubicBezTo>
                  <a:pt x="11355637" y="4947893"/>
                  <a:pt x="11341526" y="4970998"/>
                  <a:pt x="11333021" y="4998779"/>
                </a:cubicBezTo>
                <a:cubicBezTo>
                  <a:pt x="11312534" y="5065708"/>
                  <a:pt x="11304849" y="5134552"/>
                  <a:pt x="11301791" y="5204014"/>
                </a:cubicBezTo>
                <a:cubicBezTo>
                  <a:pt x="11299293" y="5260771"/>
                  <a:pt x="11298536" y="5317611"/>
                  <a:pt x="11296782" y="5374407"/>
                </a:cubicBezTo>
                <a:cubicBezTo>
                  <a:pt x="11296388" y="5387232"/>
                  <a:pt x="11295110" y="5400050"/>
                  <a:pt x="11290025" y="5414866"/>
                </a:cubicBezTo>
                <a:cubicBezTo>
                  <a:pt x="11285957" y="5408155"/>
                  <a:pt x="11282906" y="5404560"/>
                  <a:pt x="11281400" y="5400412"/>
                </a:cubicBezTo>
                <a:cubicBezTo>
                  <a:pt x="11270594" y="5370635"/>
                  <a:pt x="11260385" y="5340640"/>
                  <a:pt x="11249451" y="5310912"/>
                </a:cubicBezTo>
                <a:cubicBezTo>
                  <a:pt x="11233515" y="5267578"/>
                  <a:pt x="11218323" y="5223906"/>
                  <a:pt x="11200366" y="5181411"/>
                </a:cubicBezTo>
                <a:cubicBezTo>
                  <a:pt x="11192827" y="5163567"/>
                  <a:pt x="11179892" y="5147708"/>
                  <a:pt x="11167814" y="5132186"/>
                </a:cubicBezTo>
                <a:cubicBezTo>
                  <a:pt x="11158476" y="5120182"/>
                  <a:pt x="11145013" y="5115862"/>
                  <a:pt x="11129077" y="5116696"/>
                </a:cubicBezTo>
                <a:cubicBezTo>
                  <a:pt x="11085930" y="5118954"/>
                  <a:pt x="11057394" y="5141767"/>
                  <a:pt x="11041452" y="5179942"/>
                </a:cubicBezTo>
                <a:cubicBezTo>
                  <a:pt x="11032903" y="5200419"/>
                  <a:pt x="11025853" y="5222653"/>
                  <a:pt x="11024023" y="5244588"/>
                </a:cubicBezTo>
                <a:cubicBezTo>
                  <a:pt x="11019528" y="5298501"/>
                  <a:pt x="11018429" y="5352702"/>
                  <a:pt x="11016001" y="5406787"/>
                </a:cubicBezTo>
                <a:cubicBezTo>
                  <a:pt x="11013630" y="5459536"/>
                  <a:pt x="11011621" y="5512311"/>
                  <a:pt x="11008691" y="5565030"/>
                </a:cubicBezTo>
                <a:cubicBezTo>
                  <a:pt x="11008144" y="5574896"/>
                  <a:pt x="11004006" y="5584566"/>
                  <a:pt x="11000484" y="5598408"/>
                </a:cubicBezTo>
                <a:cubicBezTo>
                  <a:pt x="10993657" y="5589451"/>
                  <a:pt x="10988776" y="5584865"/>
                  <a:pt x="10986086" y="5579235"/>
                </a:cubicBezTo>
                <a:cubicBezTo>
                  <a:pt x="10968212" y="5541759"/>
                  <a:pt x="10950261" y="5504296"/>
                  <a:pt x="10933398" y="5466356"/>
                </a:cubicBezTo>
                <a:cubicBezTo>
                  <a:pt x="10916483" y="5428295"/>
                  <a:pt x="10898659" y="5390877"/>
                  <a:pt x="10874924" y="5356429"/>
                </a:cubicBezTo>
                <a:cubicBezTo>
                  <a:pt x="10848550" y="5318152"/>
                  <a:pt x="10806540" y="5314373"/>
                  <a:pt x="10770854" y="5337758"/>
                </a:cubicBezTo>
                <a:cubicBezTo>
                  <a:pt x="10748994" y="5352084"/>
                  <a:pt x="10732194" y="5370953"/>
                  <a:pt x="10725620" y="5395947"/>
                </a:cubicBezTo>
                <a:cubicBezTo>
                  <a:pt x="10716741" y="5429708"/>
                  <a:pt x="10708471" y="5464002"/>
                  <a:pt x="10704466" y="5498590"/>
                </a:cubicBezTo>
                <a:cubicBezTo>
                  <a:pt x="10697862" y="5555653"/>
                  <a:pt x="10695230" y="5613167"/>
                  <a:pt x="10690234" y="5670433"/>
                </a:cubicBezTo>
                <a:cubicBezTo>
                  <a:pt x="10686846" y="5709264"/>
                  <a:pt x="10683388" y="5748190"/>
                  <a:pt x="10671006" y="5785545"/>
                </a:cubicBezTo>
                <a:cubicBezTo>
                  <a:pt x="10668857" y="5792021"/>
                  <a:pt x="10665939" y="5798242"/>
                  <a:pt x="10662176" y="5807562"/>
                </a:cubicBezTo>
                <a:cubicBezTo>
                  <a:pt x="10658966" y="5801633"/>
                  <a:pt x="10657600" y="5799490"/>
                  <a:pt x="10656589" y="5797193"/>
                </a:cubicBezTo>
                <a:cubicBezTo>
                  <a:pt x="10633388" y="5744494"/>
                  <a:pt x="10616593" y="5689581"/>
                  <a:pt x="10600174" y="5634517"/>
                </a:cubicBezTo>
                <a:cubicBezTo>
                  <a:pt x="10589928" y="5600132"/>
                  <a:pt x="10575289" y="5567791"/>
                  <a:pt x="10554394" y="5538330"/>
                </a:cubicBezTo>
                <a:cubicBezTo>
                  <a:pt x="10530062" y="5504023"/>
                  <a:pt x="10493378" y="5499379"/>
                  <a:pt x="10458494" y="5518877"/>
                </a:cubicBezTo>
                <a:cubicBezTo>
                  <a:pt x="10431237" y="5534113"/>
                  <a:pt x="10412097" y="5556944"/>
                  <a:pt x="10403325" y="5586258"/>
                </a:cubicBezTo>
                <a:cubicBezTo>
                  <a:pt x="10393326" y="5619688"/>
                  <a:pt x="10383556" y="5653823"/>
                  <a:pt x="10379736" y="5688322"/>
                </a:cubicBezTo>
                <a:cubicBezTo>
                  <a:pt x="10372464" y="5753935"/>
                  <a:pt x="10369406" y="5820024"/>
                  <a:pt x="10364772" y="5885923"/>
                </a:cubicBezTo>
                <a:cubicBezTo>
                  <a:pt x="10362084" y="5924194"/>
                  <a:pt x="10359236" y="5962446"/>
                  <a:pt x="10347120" y="5999203"/>
                </a:cubicBezTo>
                <a:cubicBezTo>
                  <a:pt x="10344132" y="6008268"/>
                  <a:pt x="10341578" y="6018040"/>
                  <a:pt x="10331102" y="6024598"/>
                </a:cubicBezTo>
                <a:cubicBezTo>
                  <a:pt x="10320168" y="6012225"/>
                  <a:pt x="10315750" y="5997549"/>
                  <a:pt x="10310742" y="5983681"/>
                </a:cubicBezTo>
                <a:cubicBezTo>
                  <a:pt x="10291017" y="5929074"/>
                  <a:pt x="10271916" y="5874231"/>
                  <a:pt x="10252993" y="5819337"/>
                </a:cubicBezTo>
                <a:cubicBezTo>
                  <a:pt x="10242167" y="5787944"/>
                  <a:pt x="10228043" y="5758317"/>
                  <a:pt x="10210042" y="5730378"/>
                </a:cubicBezTo>
                <a:cubicBezTo>
                  <a:pt x="10183700" y="5689499"/>
                  <a:pt x="10143247" y="5689022"/>
                  <a:pt x="10105921" y="5708335"/>
                </a:cubicBezTo>
                <a:cubicBezTo>
                  <a:pt x="10079624" y="5721942"/>
                  <a:pt x="10065849" y="5745099"/>
                  <a:pt x="10057440" y="5772886"/>
                </a:cubicBezTo>
                <a:cubicBezTo>
                  <a:pt x="10034048" y="5850197"/>
                  <a:pt x="10028365" y="5929894"/>
                  <a:pt x="10024634" y="6009833"/>
                </a:cubicBezTo>
                <a:cubicBezTo>
                  <a:pt x="10022542" y="6054701"/>
                  <a:pt x="10022040" y="6099645"/>
                  <a:pt x="10020590" y="6144544"/>
                </a:cubicBezTo>
                <a:cubicBezTo>
                  <a:pt x="10020177" y="6157439"/>
                  <a:pt x="10018830" y="6170283"/>
                  <a:pt x="10014018" y="6185443"/>
                </a:cubicBezTo>
                <a:cubicBezTo>
                  <a:pt x="10010287" y="6179297"/>
                  <a:pt x="10007706" y="6176269"/>
                  <a:pt x="10006447" y="6172770"/>
                </a:cubicBezTo>
                <a:cubicBezTo>
                  <a:pt x="9995514" y="6142356"/>
                  <a:pt x="9985108" y="6111750"/>
                  <a:pt x="9973972" y="6081412"/>
                </a:cubicBezTo>
                <a:cubicBezTo>
                  <a:pt x="9957846" y="6037474"/>
                  <a:pt x="9941980" y="5993408"/>
                  <a:pt x="9924493" y="5950003"/>
                </a:cubicBezTo>
                <a:cubicBezTo>
                  <a:pt x="9916604" y="5930429"/>
                  <a:pt x="9904310" y="5912934"/>
                  <a:pt x="9888184" y="5898570"/>
                </a:cubicBezTo>
                <a:cubicBezTo>
                  <a:pt x="9879330" y="5890682"/>
                  <a:pt x="9869152" y="5886528"/>
                  <a:pt x="9857520" y="5886820"/>
                </a:cubicBezTo>
                <a:cubicBezTo>
                  <a:pt x="9814194" y="5887908"/>
                  <a:pt x="9783276" y="5909251"/>
                  <a:pt x="9766380" y="5948241"/>
                </a:cubicBezTo>
                <a:cubicBezTo>
                  <a:pt x="9757303" y="5969183"/>
                  <a:pt x="9751499" y="5992059"/>
                  <a:pt x="9747640" y="6014642"/>
                </a:cubicBezTo>
                <a:cubicBezTo>
                  <a:pt x="9741996" y="6047671"/>
                  <a:pt x="9740769" y="6080986"/>
                  <a:pt x="9740363" y="6114359"/>
                </a:cubicBezTo>
                <a:cubicBezTo>
                  <a:pt x="9737070" y="6146046"/>
                  <a:pt x="9735017" y="6177885"/>
                  <a:pt x="9733135" y="6209750"/>
                </a:cubicBezTo>
                <a:cubicBezTo>
                  <a:pt x="9730128" y="6260559"/>
                  <a:pt x="9727268" y="6311426"/>
                  <a:pt x="9713309" y="6360791"/>
                </a:cubicBezTo>
                <a:cubicBezTo>
                  <a:pt x="9711110" y="6368558"/>
                  <a:pt x="9707995" y="6376072"/>
                  <a:pt x="9704454" y="6386110"/>
                </a:cubicBezTo>
                <a:cubicBezTo>
                  <a:pt x="9699960" y="6380728"/>
                  <a:pt x="9697888" y="6378241"/>
                  <a:pt x="9695816" y="6375753"/>
                </a:cubicBezTo>
                <a:cubicBezTo>
                  <a:pt x="9675125" y="6350899"/>
                  <a:pt x="9666207" y="6319957"/>
                  <a:pt x="9652674" y="6291444"/>
                </a:cubicBezTo>
                <a:cubicBezTo>
                  <a:pt x="9636262" y="6256876"/>
                  <a:pt x="9621565" y="6221480"/>
                  <a:pt x="9604885" y="6187046"/>
                </a:cubicBezTo>
                <a:cubicBezTo>
                  <a:pt x="9597448" y="6171676"/>
                  <a:pt x="9587710" y="6157261"/>
                  <a:pt x="9577762" y="6143310"/>
                </a:cubicBezTo>
                <a:cubicBezTo>
                  <a:pt x="9550988" y="6105758"/>
                  <a:pt x="9510529" y="6102787"/>
                  <a:pt x="9474996" y="6125606"/>
                </a:cubicBezTo>
                <a:cubicBezTo>
                  <a:pt x="9452366" y="6140142"/>
                  <a:pt x="9435464" y="6159710"/>
                  <a:pt x="9428809" y="6185423"/>
                </a:cubicBezTo>
                <a:cubicBezTo>
                  <a:pt x="9420062" y="6219222"/>
                  <a:pt x="9411964" y="6253542"/>
                  <a:pt x="9407984" y="6288149"/>
                </a:cubicBezTo>
                <a:cubicBezTo>
                  <a:pt x="9401502" y="6344563"/>
                  <a:pt x="9398933" y="6401416"/>
                  <a:pt x="9394013" y="6458020"/>
                </a:cubicBezTo>
                <a:cubicBezTo>
                  <a:pt x="9390524" y="6498181"/>
                  <a:pt x="9386761" y="6538398"/>
                  <a:pt x="9373672" y="6576937"/>
                </a:cubicBezTo>
                <a:cubicBezTo>
                  <a:pt x="9371892" y="6582172"/>
                  <a:pt x="9369146" y="6587076"/>
                  <a:pt x="9364906" y="6596415"/>
                </a:cubicBezTo>
                <a:cubicBezTo>
                  <a:pt x="9354482" y="6570607"/>
                  <a:pt x="9344915" y="6549633"/>
                  <a:pt x="9337491" y="6527927"/>
                </a:cubicBezTo>
                <a:cubicBezTo>
                  <a:pt x="9325528" y="6492970"/>
                  <a:pt x="9314887" y="6457568"/>
                  <a:pt x="9303865" y="6422300"/>
                </a:cubicBezTo>
                <a:cubicBezTo>
                  <a:pt x="9293555" y="6389322"/>
                  <a:pt x="9280307" y="6357744"/>
                  <a:pt x="9260322" y="6329346"/>
                </a:cubicBezTo>
                <a:cubicBezTo>
                  <a:pt x="9243064" y="6304823"/>
                  <a:pt x="9221090" y="6291279"/>
                  <a:pt x="9189517" y="6296788"/>
                </a:cubicBezTo>
                <a:cubicBezTo>
                  <a:pt x="9169627" y="6300262"/>
                  <a:pt x="9154047" y="6310560"/>
                  <a:pt x="9139719" y="6323462"/>
                </a:cubicBezTo>
                <a:cubicBezTo>
                  <a:pt x="9116670" y="6344213"/>
                  <a:pt x="9104224" y="6371523"/>
                  <a:pt x="9098161" y="6400881"/>
                </a:cubicBezTo>
                <a:cubicBezTo>
                  <a:pt x="9089757" y="6441570"/>
                  <a:pt x="9082154" y="6482659"/>
                  <a:pt x="9078086" y="6523957"/>
                </a:cubicBezTo>
                <a:cubicBezTo>
                  <a:pt x="9072454" y="6581122"/>
                  <a:pt x="9071647" y="6638751"/>
                  <a:pt x="9066390" y="6695960"/>
                </a:cubicBezTo>
                <a:cubicBezTo>
                  <a:pt x="9063511" y="6727361"/>
                  <a:pt x="9056163" y="6758392"/>
                  <a:pt x="9049876" y="6789392"/>
                </a:cubicBezTo>
                <a:cubicBezTo>
                  <a:pt x="9048128" y="6798005"/>
                  <a:pt x="9044911" y="6807248"/>
                  <a:pt x="9033495" y="6812815"/>
                </a:cubicBezTo>
                <a:cubicBezTo>
                  <a:pt x="9028658" y="6803126"/>
                  <a:pt x="9023026" y="6794181"/>
                  <a:pt x="9019517" y="6784474"/>
                </a:cubicBezTo>
                <a:cubicBezTo>
                  <a:pt x="8998223" y="6725516"/>
                  <a:pt x="8977030" y="6666513"/>
                  <a:pt x="8956575" y="6607261"/>
                </a:cubicBezTo>
                <a:cubicBezTo>
                  <a:pt x="8945063" y="6573921"/>
                  <a:pt x="8930125" y="6542489"/>
                  <a:pt x="8909708" y="6513772"/>
                </a:cubicBezTo>
                <a:cubicBezTo>
                  <a:pt x="8899512" y="6499434"/>
                  <a:pt x="8886958" y="6486978"/>
                  <a:pt x="8868593" y="6485299"/>
                </a:cubicBezTo>
                <a:cubicBezTo>
                  <a:pt x="8847414" y="6483365"/>
                  <a:pt x="8826838" y="6485655"/>
                  <a:pt x="8807615" y="6497366"/>
                </a:cubicBezTo>
                <a:cubicBezTo>
                  <a:pt x="8784236" y="6511610"/>
                  <a:pt x="8770360" y="6531769"/>
                  <a:pt x="8762312" y="6557432"/>
                </a:cubicBezTo>
                <a:cubicBezTo>
                  <a:pt x="8741355" y="6624253"/>
                  <a:pt x="8733733" y="6693129"/>
                  <a:pt x="8730536" y="6762578"/>
                </a:cubicBezTo>
                <a:lnTo>
                  <a:pt x="8727459" y="6858000"/>
                </a:lnTo>
                <a:lnTo>
                  <a:pt x="0" y="6858000"/>
                </a:lnTo>
                <a:close/>
              </a:path>
            </a:pathLst>
          </a:custGeom>
          <a:pattFill prst="pct5">
            <a:fgClr>
              <a:srgbClr val="FABE00"/>
            </a:fgClr>
            <a:bgClr>
              <a:schemeClr val="bg1"/>
            </a:bgClr>
          </a:pattFill>
        </p:spPr>
        <p:txBody>
          <a:bodyPr wrap="square">
            <a:noAutofit/>
          </a:bodyPr>
          <a:lstStyle>
            <a:lvl1pPr marL="0" indent="0">
              <a:buNone/>
              <a:defRPr/>
            </a:lvl1pPr>
          </a:lstStyle>
          <a:p>
            <a:r>
              <a:rPr lang="en-FI"/>
              <a:t>Lisää kuva tähän</a:t>
            </a:r>
          </a:p>
        </p:txBody>
      </p:sp>
      <p:pic>
        <p:nvPicPr>
          <p:cNvPr id="11" name="Picture 10">
            <a:extLst>
              <a:ext uri="{FF2B5EF4-FFF2-40B4-BE49-F238E27FC236}">
                <a16:creationId xmlns:a16="http://schemas.microsoft.com/office/drawing/2014/main" id="{5DBF4C90-632F-DD47-A10A-76C969B00750}"/>
              </a:ext>
            </a:extLst>
          </p:cNvPr>
          <p:cNvPicPr>
            <a:picLocks noChangeAspect="1"/>
          </p:cNvPicPr>
          <p:nvPr userDrawn="1"/>
        </p:nvPicPr>
        <p:blipFill>
          <a:blip r:embed="rId2"/>
          <a:stretch>
            <a:fillRect/>
          </a:stretch>
        </p:blipFill>
        <p:spPr>
          <a:xfrm>
            <a:off x="8448431" y="4550843"/>
            <a:ext cx="3743569" cy="2307157"/>
          </a:xfrm>
          <a:prstGeom prst="rect">
            <a:avLst/>
          </a:prstGeom>
        </p:spPr>
      </p:pic>
      <p:sp>
        <p:nvSpPr>
          <p:cNvPr id="46" name="Title 1">
            <a:extLst>
              <a:ext uri="{FF2B5EF4-FFF2-40B4-BE49-F238E27FC236}">
                <a16:creationId xmlns:a16="http://schemas.microsoft.com/office/drawing/2014/main" id="{5A054918-E7FC-0E4A-9862-49C1512FAFD1}"/>
              </a:ext>
            </a:extLst>
          </p:cNvPr>
          <p:cNvSpPr>
            <a:spLocks noGrp="1"/>
          </p:cNvSpPr>
          <p:nvPr>
            <p:ph type="title" hasCustomPrompt="1"/>
          </p:nvPr>
        </p:nvSpPr>
        <p:spPr>
          <a:xfrm>
            <a:off x="3728915" y="2676525"/>
            <a:ext cx="4734169" cy="600075"/>
          </a:xfrm>
        </p:spPr>
        <p:txBody>
          <a:bodyPr/>
          <a:lstStyle>
            <a:lvl1pPr algn="ctr">
              <a:defRPr/>
            </a:lvl1pPr>
          </a:lstStyle>
          <a:p>
            <a:r>
              <a:rPr lang="en-GB" err="1"/>
              <a:t>Otsikko</a:t>
            </a:r>
            <a:r>
              <a:rPr lang="en-GB"/>
              <a:t> </a:t>
            </a:r>
            <a:r>
              <a:rPr lang="en-GB" err="1"/>
              <a:t>tähän</a:t>
            </a:r>
            <a:endParaRPr lang="en-FI"/>
          </a:p>
        </p:txBody>
      </p:sp>
    </p:spTree>
    <p:extLst>
      <p:ext uri="{BB962C8B-B14F-4D97-AF65-F5344CB8AC3E}">
        <p14:creationId xmlns:p14="http://schemas.microsoft.com/office/powerpoint/2010/main" val="42066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ltokuvi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BF4C90-632F-DD47-A10A-76C969B00750}"/>
              </a:ext>
            </a:extLst>
          </p:cNvPr>
          <p:cNvPicPr>
            <a:picLocks noChangeAspect="1"/>
          </p:cNvPicPr>
          <p:nvPr userDrawn="1"/>
        </p:nvPicPr>
        <p:blipFill>
          <a:blip r:embed="rId2"/>
          <a:stretch>
            <a:fillRect/>
          </a:stretch>
        </p:blipFill>
        <p:spPr>
          <a:xfrm>
            <a:off x="8448431" y="4550843"/>
            <a:ext cx="3743569" cy="2307157"/>
          </a:xfrm>
          <a:prstGeom prst="rect">
            <a:avLst/>
          </a:prstGeom>
        </p:spPr>
      </p:pic>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4734169" cy="1325563"/>
          </a:xfrm>
        </p:spPr>
        <p:txBody>
          <a:body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8"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415567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altokuvio_leve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BF4C90-632F-DD47-A10A-76C969B00750}"/>
              </a:ext>
            </a:extLst>
          </p:cNvPr>
          <p:cNvPicPr>
            <a:picLocks noChangeAspect="1"/>
          </p:cNvPicPr>
          <p:nvPr userDrawn="1"/>
        </p:nvPicPr>
        <p:blipFill>
          <a:blip r:embed="rId2"/>
          <a:stretch>
            <a:fillRect/>
          </a:stretch>
        </p:blipFill>
        <p:spPr>
          <a:xfrm>
            <a:off x="8448431" y="4550843"/>
            <a:ext cx="3743569" cy="2307157"/>
          </a:xfrm>
          <a:prstGeom prst="rect">
            <a:avLst/>
          </a:prstGeom>
        </p:spPr>
      </p:pic>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10800864" cy="1325563"/>
          </a:xfrm>
        </p:spPr>
        <p:txBody>
          <a:body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7" y="1825625"/>
            <a:ext cx="10800863" cy="4627196"/>
          </a:xfrm>
        </p:spPr>
        <p:txBody>
          <a:bodyPr/>
          <a:lstStyle>
            <a:lvl1pPr marL="0" indent="0">
              <a:buNone/>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478249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ltokuvio_must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19344D-7253-2746-9AC1-31F8B7AB68A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8"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pic>
        <p:nvPicPr>
          <p:cNvPr id="2" name="Picture 1">
            <a:extLst>
              <a:ext uri="{FF2B5EF4-FFF2-40B4-BE49-F238E27FC236}">
                <a16:creationId xmlns:a16="http://schemas.microsoft.com/office/drawing/2014/main" id="{86ABAE74-FAAF-5345-B0F8-EC12183D3F70}"/>
              </a:ext>
            </a:extLst>
          </p:cNvPr>
          <p:cNvPicPr>
            <a:picLocks noChangeAspect="1"/>
          </p:cNvPicPr>
          <p:nvPr userDrawn="1"/>
        </p:nvPicPr>
        <p:blipFill>
          <a:blip r:embed="rId2"/>
          <a:stretch>
            <a:fillRect/>
          </a:stretch>
        </p:blipFill>
        <p:spPr>
          <a:xfrm>
            <a:off x="8448430" y="4550842"/>
            <a:ext cx="3743570" cy="2307158"/>
          </a:xfrm>
          <a:prstGeom prst="rect">
            <a:avLst/>
          </a:prstGeom>
        </p:spPr>
      </p:pic>
    </p:spTree>
    <p:extLst>
      <p:ext uri="{BB962C8B-B14F-4D97-AF65-F5344CB8AC3E}">
        <p14:creationId xmlns:p14="http://schemas.microsoft.com/office/powerpoint/2010/main" val="4048497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ltokuvio_musta_leve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19344D-7253-2746-9AC1-31F8B7AB68A1}"/>
              </a:ext>
            </a:extLst>
          </p:cNvPr>
          <p:cNvSpPr/>
          <p:nvPr userDrawn="1"/>
        </p:nvSpPr>
        <p:spPr>
          <a:xfrm>
            <a:off x="0" y="840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 name="Picture 1">
            <a:extLst>
              <a:ext uri="{FF2B5EF4-FFF2-40B4-BE49-F238E27FC236}">
                <a16:creationId xmlns:a16="http://schemas.microsoft.com/office/drawing/2014/main" id="{86ABAE74-FAAF-5345-B0F8-EC12183D3F70}"/>
              </a:ext>
            </a:extLst>
          </p:cNvPr>
          <p:cNvPicPr>
            <a:picLocks noChangeAspect="1"/>
          </p:cNvPicPr>
          <p:nvPr userDrawn="1"/>
        </p:nvPicPr>
        <p:blipFill>
          <a:blip r:embed="rId2"/>
          <a:stretch>
            <a:fillRect/>
          </a:stretch>
        </p:blipFill>
        <p:spPr>
          <a:xfrm>
            <a:off x="8448430" y="4550842"/>
            <a:ext cx="3743570" cy="2307158"/>
          </a:xfrm>
          <a:prstGeom prst="rect">
            <a:avLst/>
          </a:prstGeom>
        </p:spPr>
      </p:pic>
      <p:sp>
        <p:nvSpPr>
          <p:cNvPr id="8" name="Title 1">
            <a:extLst>
              <a:ext uri="{FF2B5EF4-FFF2-40B4-BE49-F238E27FC236}">
                <a16:creationId xmlns:a16="http://schemas.microsoft.com/office/drawing/2014/main" id="{2D156D37-D0AC-034E-922B-E4E086F10771}"/>
              </a:ext>
            </a:extLst>
          </p:cNvPr>
          <p:cNvSpPr>
            <a:spLocks noGrp="1"/>
          </p:cNvSpPr>
          <p:nvPr>
            <p:ph type="title" hasCustomPrompt="1"/>
          </p:nvPr>
        </p:nvSpPr>
        <p:spPr>
          <a:xfrm>
            <a:off x="695568" y="365125"/>
            <a:ext cx="10800864"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6F3A9808-CFD6-B24B-A654-C675B0CCAD03}"/>
              </a:ext>
            </a:extLst>
          </p:cNvPr>
          <p:cNvSpPr>
            <a:spLocks noGrp="1"/>
          </p:cNvSpPr>
          <p:nvPr>
            <p:ph idx="1" hasCustomPrompt="1"/>
          </p:nvPr>
        </p:nvSpPr>
        <p:spPr>
          <a:xfrm>
            <a:off x="695567" y="1825625"/>
            <a:ext cx="10800863"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97044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musta">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B8777323-0650-8D4A-BBBD-AD9757298224}"/>
              </a:ext>
            </a:extLst>
          </p:cNvPr>
          <p:cNvPicPr>
            <a:picLocks noChangeAspect="1"/>
          </p:cNvPicPr>
          <p:nvPr userDrawn="1"/>
        </p:nvPicPr>
        <p:blipFill rotWithShape="1">
          <a:blip r:embed="rId2"/>
          <a:srcRect/>
          <a:stretch/>
        </p:blipFill>
        <p:spPr>
          <a:xfrm>
            <a:off x="-1" y="0"/>
            <a:ext cx="12191999" cy="6858000"/>
          </a:xfrm>
          <a:prstGeom prst="rect">
            <a:avLst/>
          </a:prstGeom>
        </p:spPr>
      </p:pic>
      <p:sp>
        <p:nvSpPr>
          <p:cNvPr id="10" name="Rectangle 9">
            <a:extLst>
              <a:ext uri="{FF2B5EF4-FFF2-40B4-BE49-F238E27FC236}">
                <a16:creationId xmlns:a16="http://schemas.microsoft.com/office/drawing/2014/main" id="{E0A3B7D9-E168-D443-9626-72E7834A17D5}"/>
              </a:ext>
            </a:extLst>
          </p:cNvPr>
          <p:cNvSpPr/>
          <p:nvPr userDrawn="1"/>
        </p:nvSpPr>
        <p:spPr>
          <a:xfrm>
            <a:off x="390769" y="382954"/>
            <a:ext cx="11407215" cy="6087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2" name="Title 1">
            <a:extLst>
              <a:ext uri="{FF2B5EF4-FFF2-40B4-BE49-F238E27FC236}">
                <a16:creationId xmlns:a16="http://schemas.microsoft.com/office/drawing/2014/main" id="{65177734-1377-FE46-BC3D-4FCF0F518523}"/>
              </a:ext>
            </a:extLst>
          </p:cNvPr>
          <p:cNvSpPr>
            <a:spLocks noGrp="1"/>
          </p:cNvSpPr>
          <p:nvPr>
            <p:ph type="ctrTitle" hasCustomPrompt="1"/>
          </p:nvPr>
        </p:nvSpPr>
        <p:spPr>
          <a:xfrm>
            <a:off x="1524000" y="5132877"/>
            <a:ext cx="9144000" cy="575895"/>
          </a:xfrm>
        </p:spPr>
        <p:txBody>
          <a:bodyPr anchor="b">
            <a:normAutofit/>
          </a:bodyPr>
          <a:lstStyle>
            <a:lvl1pPr algn="ctr">
              <a:defRPr sz="3200">
                <a:solidFill>
                  <a:schemeClr val="bg1"/>
                </a:solidFill>
                <a:latin typeface="Fredoka One" panose="02000000000000000000" pitchFamily="2" charset="77"/>
              </a:defRPr>
            </a:lvl1pPr>
          </a:lstStyle>
          <a:p>
            <a:r>
              <a:rPr lang="en-GB" err="1"/>
              <a:t>Otsikko</a:t>
            </a:r>
            <a:r>
              <a:rPr lang="en-GB"/>
              <a:t> </a:t>
            </a:r>
            <a:r>
              <a:rPr lang="en-GB" err="1"/>
              <a:t>tähän</a:t>
            </a:r>
            <a:endParaRPr lang="en-FI"/>
          </a:p>
        </p:txBody>
      </p:sp>
      <p:sp>
        <p:nvSpPr>
          <p:cNvPr id="20" name="Text Placeholder 19">
            <a:extLst>
              <a:ext uri="{FF2B5EF4-FFF2-40B4-BE49-F238E27FC236}">
                <a16:creationId xmlns:a16="http://schemas.microsoft.com/office/drawing/2014/main" id="{9C2DC3C6-A28A-CD4F-868F-41D9A01D407C}"/>
              </a:ext>
            </a:extLst>
          </p:cNvPr>
          <p:cNvSpPr>
            <a:spLocks noGrp="1"/>
          </p:cNvSpPr>
          <p:nvPr>
            <p:ph type="body" sz="quarter" idx="10" hasCustomPrompt="1"/>
          </p:nvPr>
        </p:nvSpPr>
        <p:spPr>
          <a:xfrm>
            <a:off x="4536282" y="5922963"/>
            <a:ext cx="3119437" cy="444500"/>
          </a:xfrm>
        </p:spPr>
        <p:txBody>
          <a:bodyPr>
            <a:noAutofit/>
          </a:bodyPr>
          <a:lstStyle>
            <a:lvl1pPr marL="0" indent="0" algn="ctr">
              <a:buNone/>
              <a:defRPr sz="1200">
                <a:solidFill>
                  <a:srgbClr val="FABE00"/>
                </a:solidFill>
              </a:defRPr>
            </a:lvl1pPr>
            <a:lvl2pPr>
              <a:defRPr sz="1200"/>
            </a:lvl2pPr>
            <a:lvl3pPr>
              <a:defRPr sz="1200"/>
            </a:lvl3pPr>
            <a:lvl4pPr>
              <a:defRPr sz="1200"/>
            </a:lvl4pPr>
            <a:lvl5pPr>
              <a:defRPr sz="1200"/>
            </a:lvl5pPr>
          </a:lstStyle>
          <a:p>
            <a:pPr lvl="0"/>
            <a:r>
              <a:rPr lang="en-GB" err="1"/>
              <a:t>Etunimi</a:t>
            </a:r>
            <a:r>
              <a:rPr lang="en-GB"/>
              <a:t> </a:t>
            </a:r>
            <a:r>
              <a:rPr lang="en-GB" err="1"/>
              <a:t>Sukunimi</a:t>
            </a:r>
            <a:endParaRPr lang="en-FI"/>
          </a:p>
        </p:txBody>
      </p:sp>
      <p:pic>
        <p:nvPicPr>
          <p:cNvPr id="12" name="Picture 11">
            <a:extLst>
              <a:ext uri="{FF2B5EF4-FFF2-40B4-BE49-F238E27FC236}">
                <a16:creationId xmlns:a16="http://schemas.microsoft.com/office/drawing/2014/main" id="{887B4B6B-0538-8841-8B30-DC20A2B38FAB}"/>
              </a:ext>
            </a:extLst>
          </p:cNvPr>
          <p:cNvPicPr>
            <a:picLocks noChangeAspect="1"/>
          </p:cNvPicPr>
          <p:nvPr userDrawn="1"/>
        </p:nvPicPr>
        <p:blipFill>
          <a:blip r:embed="rId3"/>
          <a:stretch>
            <a:fillRect/>
          </a:stretch>
        </p:blipFill>
        <p:spPr>
          <a:xfrm>
            <a:off x="3349381" y="185371"/>
            <a:ext cx="5493239" cy="5493239"/>
          </a:xfrm>
          <a:prstGeom prst="rect">
            <a:avLst/>
          </a:prstGeom>
        </p:spPr>
      </p:pic>
    </p:spTree>
    <p:extLst>
      <p:ext uri="{BB962C8B-B14F-4D97-AF65-F5344CB8AC3E}">
        <p14:creationId xmlns:p14="http://schemas.microsoft.com/office/powerpoint/2010/main" val="1751202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Aaltokehys_2_palstaa">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B4950A42-5AD8-7A40-A7D2-73B89FA03E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17A68CF-0627-EE4A-BE2A-675F722EE36D}"/>
              </a:ext>
            </a:extLst>
          </p:cNvPr>
          <p:cNvSpPr/>
          <p:nvPr userDrawn="1"/>
        </p:nvSpPr>
        <p:spPr>
          <a:xfrm>
            <a:off x="390769" y="382954"/>
            <a:ext cx="11407215" cy="608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0" y="2308225"/>
            <a:ext cx="5181600" cy="3702050"/>
          </a:xfrm>
        </p:spPr>
        <p:txBody>
          <a:bodyPr/>
          <a:lstStyle>
            <a:lvl1pPr marL="0" indent="0">
              <a:buNone/>
              <a:defRPr/>
            </a:lvl1pPr>
          </a:lstStyle>
          <a:p>
            <a:pPr lvl="0"/>
            <a:r>
              <a:rPr lang="en-FI"/>
              <a:t>Leipäteksti tähän</a:t>
            </a:r>
          </a:p>
        </p:txBody>
      </p:sp>
      <p:sp>
        <p:nvSpPr>
          <p:cNvPr id="4" name="Content Placeholder 3">
            <a:extLst>
              <a:ext uri="{FF2B5EF4-FFF2-40B4-BE49-F238E27FC236}">
                <a16:creationId xmlns:a16="http://schemas.microsoft.com/office/drawing/2014/main" id="{34F54135-382D-EF4F-9395-53AB16F1346D}"/>
              </a:ext>
            </a:extLst>
          </p:cNvPr>
          <p:cNvSpPr>
            <a:spLocks noGrp="1"/>
          </p:cNvSpPr>
          <p:nvPr>
            <p:ph sz="half" idx="2" hasCustomPrompt="1"/>
          </p:nvPr>
        </p:nvSpPr>
        <p:spPr>
          <a:xfrm>
            <a:off x="6172200" y="2308225"/>
            <a:ext cx="5181600" cy="3702050"/>
          </a:xfrm>
        </p:spPr>
        <p:txBody>
          <a:bodyPr/>
          <a:lstStyle>
            <a:lvl1pPr marL="0" indent="0">
              <a:buNone/>
              <a:defRPr/>
            </a:lvl1pPr>
          </a:lstStyle>
          <a:p>
            <a:pPr lvl="0"/>
            <a:r>
              <a:rPr lang="en-FI"/>
              <a:t>Leipäteksti tähän</a:t>
            </a:r>
          </a:p>
        </p:txBody>
      </p:sp>
    </p:spTree>
    <p:extLst>
      <p:ext uri="{BB962C8B-B14F-4D97-AF65-F5344CB8AC3E}">
        <p14:creationId xmlns:p14="http://schemas.microsoft.com/office/powerpoint/2010/main" val="227945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altokehys_musta_2_palstaa">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B24063A0-D1A8-5343-8E70-9244049BA249}"/>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17A68CF-0627-EE4A-BE2A-675F722EE36D}"/>
              </a:ext>
            </a:extLst>
          </p:cNvPr>
          <p:cNvSpPr/>
          <p:nvPr userDrawn="1"/>
        </p:nvSpPr>
        <p:spPr>
          <a:xfrm>
            <a:off x="390769" y="382954"/>
            <a:ext cx="11407215" cy="6087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0" y="2308225"/>
            <a:ext cx="5181600" cy="3702050"/>
          </a:xfrm>
        </p:spPr>
        <p:txBody>
          <a:bodyPr/>
          <a:lstStyle>
            <a:lvl1pPr marL="0" indent="0">
              <a:buNone/>
              <a:defRPr>
                <a:solidFill>
                  <a:schemeClr val="bg1"/>
                </a:solidFill>
              </a:defRPr>
            </a:lvl1pPr>
          </a:lstStyle>
          <a:p>
            <a:pPr lvl="0"/>
            <a:r>
              <a:rPr lang="en-FI"/>
              <a:t>Leipäteksti tähän</a:t>
            </a:r>
          </a:p>
        </p:txBody>
      </p:sp>
      <p:sp>
        <p:nvSpPr>
          <p:cNvPr id="4" name="Content Placeholder 3">
            <a:extLst>
              <a:ext uri="{FF2B5EF4-FFF2-40B4-BE49-F238E27FC236}">
                <a16:creationId xmlns:a16="http://schemas.microsoft.com/office/drawing/2014/main" id="{34F54135-382D-EF4F-9395-53AB16F1346D}"/>
              </a:ext>
            </a:extLst>
          </p:cNvPr>
          <p:cNvSpPr>
            <a:spLocks noGrp="1"/>
          </p:cNvSpPr>
          <p:nvPr>
            <p:ph sz="half" idx="2" hasCustomPrompt="1"/>
          </p:nvPr>
        </p:nvSpPr>
        <p:spPr>
          <a:xfrm>
            <a:off x="6172202" y="2308225"/>
            <a:ext cx="5181600" cy="3702050"/>
          </a:xfrm>
        </p:spPr>
        <p:txBody>
          <a:bodyPr/>
          <a:lstStyle>
            <a:lvl1pPr marL="0" indent="0">
              <a:buNone/>
              <a:defRPr>
                <a:solidFill>
                  <a:schemeClr val="bg1"/>
                </a:solidFill>
              </a:defRPr>
            </a:lvl1pPr>
          </a:lstStyle>
          <a:p>
            <a:pPr lvl="0"/>
            <a:r>
              <a:rPr lang="en-FI"/>
              <a:t>Leipäteksti tähän</a:t>
            </a:r>
          </a:p>
        </p:txBody>
      </p:sp>
    </p:spTree>
    <p:extLst>
      <p:ext uri="{BB962C8B-B14F-4D97-AF65-F5344CB8AC3E}">
        <p14:creationId xmlns:p14="http://schemas.microsoft.com/office/powerpoint/2010/main" val="341861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altokehys_3_palstaa">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B4950A42-5AD8-7A40-A7D2-73B89FA03E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17A68CF-0627-EE4A-BE2A-675F722EE36D}"/>
              </a:ext>
            </a:extLst>
          </p:cNvPr>
          <p:cNvSpPr/>
          <p:nvPr userDrawn="1"/>
        </p:nvSpPr>
        <p:spPr>
          <a:xfrm>
            <a:off x="390769" y="382954"/>
            <a:ext cx="11407215" cy="608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1" y="2308225"/>
            <a:ext cx="3283324" cy="3702050"/>
          </a:xfrm>
        </p:spPr>
        <p:txBody>
          <a:bodyPr/>
          <a:lstStyle>
            <a:lvl1pPr marL="0" indent="0">
              <a:buNone/>
              <a:defRPr/>
            </a:lvl1pPr>
          </a:lstStyle>
          <a:p>
            <a:pPr lvl="0"/>
            <a:r>
              <a:rPr lang="en-FI"/>
              <a:t>Leipäteksti tähän</a:t>
            </a:r>
          </a:p>
        </p:txBody>
      </p:sp>
      <p:sp>
        <p:nvSpPr>
          <p:cNvPr id="11" name="Content Placeholder 2">
            <a:extLst>
              <a:ext uri="{FF2B5EF4-FFF2-40B4-BE49-F238E27FC236}">
                <a16:creationId xmlns:a16="http://schemas.microsoft.com/office/drawing/2014/main" id="{282440C0-C027-DE49-A82B-6A16AFBAEFC9}"/>
              </a:ext>
            </a:extLst>
          </p:cNvPr>
          <p:cNvSpPr>
            <a:spLocks noGrp="1"/>
          </p:cNvSpPr>
          <p:nvPr>
            <p:ph sz="half" idx="10" hasCustomPrompt="1"/>
          </p:nvPr>
        </p:nvSpPr>
        <p:spPr>
          <a:xfrm>
            <a:off x="8070477" y="2308225"/>
            <a:ext cx="3283324" cy="3702050"/>
          </a:xfrm>
        </p:spPr>
        <p:txBody>
          <a:bodyPr/>
          <a:lstStyle>
            <a:lvl1pPr marL="0" indent="0">
              <a:buNone/>
              <a:defRPr/>
            </a:lvl1pPr>
          </a:lstStyle>
          <a:p>
            <a:pPr lvl="0"/>
            <a:r>
              <a:rPr lang="en-FI"/>
              <a:t>Leipäteksti tähän</a:t>
            </a:r>
          </a:p>
        </p:txBody>
      </p:sp>
      <p:sp>
        <p:nvSpPr>
          <p:cNvPr id="12" name="Content Placeholder 2">
            <a:extLst>
              <a:ext uri="{FF2B5EF4-FFF2-40B4-BE49-F238E27FC236}">
                <a16:creationId xmlns:a16="http://schemas.microsoft.com/office/drawing/2014/main" id="{909DF90F-E203-2C4F-AF7D-1CFCBE03B385}"/>
              </a:ext>
            </a:extLst>
          </p:cNvPr>
          <p:cNvSpPr>
            <a:spLocks noGrp="1"/>
          </p:cNvSpPr>
          <p:nvPr>
            <p:ph sz="half" idx="11" hasCustomPrompt="1"/>
          </p:nvPr>
        </p:nvSpPr>
        <p:spPr>
          <a:xfrm>
            <a:off x="4454339" y="2317003"/>
            <a:ext cx="3283324" cy="3702050"/>
          </a:xfrm>
        </p:spPr>
        <p:txBody>
          <a:bodyPr/>
          <a:lstStyle>
            <a:lvl1pPr marL="0" indent="0">
              <a:buNone/>
              <a:defRPr/>
            </a:lvl1pPr>
          </a:lstStyle>
          <a:p>
            <a:pPr lvl="0"/>
            <a:r>
              <a:rPr lang="en-FI"/>
              <a:t>Leipäteksti tähän</a:t>
            </a:r>
          </a:p>
        </p:txBody>
      </p:sp>
    </p:spTree>
    <p:extLst>
      <p:ext uri="{BB962C8B-B14F-4D97-AF65-F5344CB8AC3E}">
        <p14:creationId xmlns:p14="http://schemas.microsoft.com/office/powerpoint/2010/main" val="96102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ltokehys_3_palstaa_musta">
    <p:spTree>
      <p:nvGrpSpPr>
        <p:cNvPr id="1" name=""/>
        <p:cNvGrpSpPr/>
        <p:nvPr/>
      </p:nvGrpSpPr>
      <p:grpSpPr>
        <a:xfrm>
          <a:off x="0" y="0"/>
          <a:ext cx="0" cy="0"/>
          <a:chOff x="0" y="0"/>
          <a:chExt cx="0" cy="0"/>
        </a:xfrm>
      </p:grpSpPr>
      <p:pic>
        <p:nvPicPr>
          <p:cNvPr id="13" name="Picture 12" descr="A picture containing building&#10;&#10;Description automatically generated">
            <a:extLst>
              <a:ext uri="{FF2B5EF4-FFF2-40B4-BE49-F238E27FC236}">
                <a16:creationId xmlns:a16="http://schemas.microsoft.com/office/drawing/2014/main" id="{DA210E57-6381-0B4D-95D5-B3BB7432FE10}"/>
              </a:ext>
            </a:extLst>
          </p:cNvPr>
          <p:cNvPicPr>
            <a:picLocks noChangeAspect="1"/>
          </p:cNvPicPr>
          <p:nvPr userDrawn="1"/>
        </p:nvPicPr>
        <p:blipFill rotWithShape="1">
          <a:blip r:embed="rId2"/>
          <a:srcRect/>
          <a:stretch/>
        </p:blipFill>
        <p:spPr>
          <a:xfrm>
            <a:off x="-1" y="0"/>
            <a:ext cx="12191999" cy="6858000"/>
          </a:xfrm>
          <a:prstGeom prst="rect">
            <a:avLst/>
          </a:prstGeom>
        </p:spPr>
      </p:pic>
      <p:sp>
        <p:nvSpPr>
          <p:cNvPr id="9" name="Rectangle 8">
            <a:extLst>
              <a:ext uri="{FF2B5EF4-FFF2-40B4-BE49-F238E27FC236}">
                <a16:creationId xmlns:a16="http://schemas.microsoft.com/office/drawing/2014/main" id="{E17A68CF-0627-EE4A-BE2A-675F722EE36D}"/>
              </a:ext>
            </a:extLst>
          </p:cNvPr>
          <p:cNvSpPr/>
          <p:nvPr userDrawn="1"/>
        </p:nvSpPr>
        <p:spPr>
          <a:xfrm>
            <a:off x="390769" y="382954"/>
            <a:ext cx="11407215" cy="6087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1" y="2308225"/>
            <a:ext cx="3283324" cy="3702050"/>
          </a:xfrm>
        </p:spPr>
        <p:txBody>
          <a:bodyPr/>
          <a:lstStyle>
            <a:lvl1pPr marL="0" indent="0">
              <a:buNone/>
              <a:defRPr>
                <a:solidFill>
                  <a:schemeClr val="bg1"/>
                </a:solidFill>
              </a:defRPr>
            </a:lvl1pPr>
          </a:lstStyle>
          <a:p>
            <a:pPr lvl="0"/>
            <a:r>
              <a:rPr lang="en-FI"/>
              <a:t>Leipäteksti tähän</a:t>
            </a:r>
          </a:p>
        </p:txBody>
      </p:sp>
      <p:sp>
        <p:nvSpPr>
          <p:cNvPr id="11" name="Content Placeholder 2">
            <a:extLst>
              <a:ext uri="{FF2B5EF4-FFF2-40B4-BE49-F238E27FC236}">
                <a16:creationId xmlns:a16="http://schemas.microsoft.com/office/drawing/2014/main" id="{282440C0-C027-DE49-A82B-6A16AFBAEFC9}"/>
              </a:ext>
            </a:extLst>
          </p:cNvPr>
          <p:cNvSpPr>
            <a:spLocks noGrp="1"/>
          </p:cNvSpPr>
          <p:nvPr>
            <p:ph sz="half" idx="10" hasCustomPrompt="1"/>
          </p:nvPr>
        </p:nvSpPr>
        <p:spPr>
          <a:xfrm>
            <a:off x="8070477" y="2308225"/>
            <a:ext cx="3283324" cy="3702050"/>
          </a:xfrm>
        </p:spPr>
        <p:txBody>
          <a:bodyPr/>
          <a:lstStyle>
            <a:lvl1pPr marL="0" indent="0">
              <a:buNone/>
              <a:defRPr>
                <a:solidFill>
                  <a:schemeClr val="bg1"/>
                </a:solidFill>
              </a:defRPr>
            </a:lvl1pPr>
          </a:lstStyle>
          <a:p>
            <a:pPr lvl="0"/>
            <a:r>
              <a:rPr lang="en-FI"/>
              <a:t>Leipäteksti tähän</a:t>
            </a:r>
          </a:p>
        </p:txBody>
      </p:sp>
      <p:sp>
        <p:nvSpPr>
          <p:cNvPr id="12" name="Content Placeholder 2">
            <a:extLst>
              <a:ext uri="{FF2B5EF4-FFF2-40B4-BE49-F238E27FC236}">
                <a16:creationId xmlns:a16="http://schemas.microsoft.com/office/drawing/2014/main" id="{909DF90F-E203-2C4F-AF7D-1CFCBE03B385}"/>
              </a:ext>
            </a:extLst>
          </p:cNvPr>
          <p:cNvSpPr>
            <a:spLocks noGrp="1"/>
          </p:cNvSpPr>
          <p:nvPr>
            <p:ph sz="half" idx="11" hasCustomPrompt="1"/>
          </p:nvPr>
        </p:nvSpPr>
        <p:spPr>
          <a:xfrm>
            <a:off x="4473885" y="2308225"/>
            <a:ext cx="3283324" cy="3702050"/>
          </a:xfrm>
        </p:spPr>
        <p:txBody>
          <a:bodyPr/>
          <a:lstStyle>
            <a:lvl1pPr marL="0" indent="0">
              <a:buNone/>
              <a:defRPr>
                <a:solidFill>
                  <a:schemeClr val="bg1"/>
                </a:solidFill>
              </a:defRPr>
            </a:lvl1pPr>
          </a:lstStyle>
          <a:p>
            <a:pPr lvl="0"/>
            <a:r>
              <a:rPr lang="en-FI"/>
              <a:t>Leipäteksti tähän</a:t>
            </a:r>
          </a:p>
        </p:txBody>
      </p:sp>
    </p:spTree>
    <p:extLst>
      <p:ext uri="{BB962C8B-B14F-4D97-AF65-F5344CB8AC3E}">
        <p14:creationId xmlns:p14="http://schemas.microsoft.com/office/powerpoint/2010/main" val="300019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altokehys_4_palstaa">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B4950A42-5AD8-7A40-A7D2-73B89FA03E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17A68CF-0627-EE4A-BE2A-675F722EE36D}"/>
              </a:ext>
            </a:extLst>
          </p:cNvPr>
          <p:cNvSpPr/>
          <p:nvPr userDrawn="1"/>
        </p:nvSpPr>
        <p:spPr>
          <a:xfrm>
            <a:off x="390769" y="382954"/>
            <a:ext cx="11407215" cy="608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0" y="2308225"/>
            <a:ext cx="2425510" cy="3702050"/>
          </a:xfrm>
        </p:spPr>
        <p:txBody>
          <a:bodyPr/>
          <a:lstStyle>
            <a:lvl1pPr marL="0" indent="0">
              <a:buNone/>
              <a:defRPr/>
            </a:lvl1pPr>
          </a:lstStyle>
          <a:p>
            <a:pPr lvl="0"/>
            <a:r>
              <a:rPr lang="en-FI"/>
              <a:t>Leipäteksti tähän</a:t>
            </a:r>
          </a:p>
        </p:txBody>
      </p:sp>
      <p:sp>
        <p:nvSpPr>
          <p:cNvPr id="21" name="Content Placeholder 2">
            <a:extLst>
              <a:ext uri="{FF2B5EF4-FFF2-40B4-BE49-F238E27FC236}">
                <a16:creationId xmlns:a16="http://schemas.microsoft.com/office/drawing/2014/main" id="{E699871D-6B26-914A-824E-7E191670B307}"/>
              </a:ext>
            </a:extLst>
          </p:cNvPr>
          <p:cNvSpPr>
            <a:spLocks noGrp="1"/>
          </p:cNvSpPr>
          <p:nvPr>
            <p:ph sz="half" idx="10" hasCustomPrompt="1"/>
          </p:nvPr>
        </p:nvSpPr>
        <p:spPr>
          <a:xfrm>
            <a:off x="8928290" y="2308225"/>
            <a:ext cx="2425510" cy="3702050"/>
          </a:xfrm>
        </p:spPr>
        <p:txBody>
          <a:bodyPr/>
          <a:lstStyle>
            <a:lvl1pPr marL="0" indent="0">
              <a:buNone/>
              <a:defRPr/>
            </a:lvl1pPr>
          </a:lstStyle>
          <a:p>
            <a:pPr lvl="0"/>
            <a:r>
              <a:rPr lang="en-FI"/>
              <a:t>Leipäteksti tähän</a:t>
            </a:r>
          </a:p>
        </p:txBody>
      </p:sp>
      <p:sp>
        <p:nvSpPr>
          <p:cNvPr id="22" name="Content Placeholder 2">
            <a:extLst>
              <a:ext uri="{FF2B5EF4-FFF2-40B4-BE49-F238E27FC236}">
                <a16:creationId xmlns:a16="http://schemas.microsoft.com/office/drawing/2014/main" id="{10BBF535-14B2-6A43-A07C-51126A10F5D9}"/>
              </a:ext>
            </a:extLst>
          </p:cNvPr>
          <p:cNvSpPr>
            <a:spLocks noGrp="1"/>
          </p:cNvSpPr>
          <p:nvPr>
            <p:ph sz="half" idx="11" hasCustomPrompt="1"/>
          </p:nvPr>
        </p:nvSpPr>
        <p:spPr>
          <a:xfrm>
            <a:off x="6231593" y="2308225"/>
            <a:ext cx="2425510" cy="3702050"/>
          </a:xfrm>
        </p:spPr>
        <p:txBody>
          <a:bodyPr/>
          <a:lstStyle>
            <a:lvl1pPr marL="0" indent="0">
              <a:buNone/>
              <a:defRPr/>
            </a:lvl1pPr>
          </a:lstStyle>
          <a:p>
            <a:pPr lvl="0"/>
            <a:r>
              <a:rPr lang="en-FI"/>
              <a:t>Leipäteksti tähän</a:t>
            </a:r>
          </a:p>
        </p:txBody>
      </p:sp>
      <p:sp>
        <p:nvSpPr>
          <p:cNvPr id="23" name="Content Placeholder 2">
            <a:extLst>
              <a:ext uri="{FF2B5EF4-FFF2-40B4-BE49-F238E27FC236}">
                <a16:creationId xmlns:a16="http://schemas.microsoft.com/office/drawing/2014/main" id="{1424CA2E-D6BF-1A47-BB8D-B3F7B025F1B8}"/>
              </a:ext>
            </a:extLst>
          </p:cNvPr>
          <p:cNvSpPr>
            <a:spLocks noGrp="1"/>
          </p:cNvSpPr>
          <p:nvPr>
            <p:ph sz="half" idx="12" hasCustomPrompt="1"/>
          </p:nvPr>
        </p:nvSpPr>
        <p:spPr>
          <a:xfrm>
            <a:off x="3534896" y="2308225"/>
            <a:ext cx="2425510" cy="3702050"/>
          </a:xfrm>
        </p:spPr>
        <p:txBody>
          <a:bodyPr/>
          <a:lstStyle>
            <a:lvl1pPr marL="0" indent="0">
              <a:buNone/>
              <a:defRPr/>
            </a:lvl1pPr>
          </a:lstStyle>
          <a:p>
            <a:pPr lvl="0"/>
            <a:r>
              <a:rPr lang="en-FI"/>
              <a:t>Leipäteksti tähän</a:t>
            </a:r>
          </a:p>
        </p:txBody>
      </p:sp>
    </p:spTree>
    <p:extLst>
      <p:ext uri="{BB962C8B-B14F-4D97-AF65-F5344CB8AC3E}">
        <p14:creationId xmlns:p14="http://schemas.microsoft.com/office/powerpoint/2010/main" val="3331903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altokehys_4_palstaa_musta">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E3A575FC-7DA8-D441-9E22-F96D34A60808}"/>
              </a:ext>
            </a:extLst>
          </p:cNvPr>
          <p:cNvPicPr>
            <a:picLocks noChangeAspect="1"/>
          </p:cNvPicPr>
          <p:nvPr userDrawn="1"/>
        </p:nvPicPr>
        <p:blipFill rotWithShape="1">
          <a:blip r:embed="rId2"/>
          <a:src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C5048850-AF52-404A-BEFA-A9F7F6E8994D}"/>
              </a:ext>
            </a:extLst>
          </p:cNvPr>
          <p:cNvSpPr/>
          <p:nvPr userDrawn="1"/>
        </p:nvSpPr>
        <p:spPr>
          <a:xfrm>
            <a:off x="390769" y="382954"/>
            <a:ext cx="11407215" cy="6087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9CF4591F-73DB-994C-9B7F-00A283614856}"/>
              </a:ext>
            </a:extLst>
          </p:cNvPr>
          <p:cNvSpPr>
            <a:spLocks noGrp="1"/>
          </p:cNvSpPr>
          <p:nvPr>
            <p:ph type="title" hasCustomPrompt="1"/>
          </p:nvPr>
        </p:nvSpPr>
        <p:spPr>
          <a:xfrm>
            <a:off x="838200" y="847725"/>
            <a:ext cx="10515600"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115BCDEE-E259-214F-B328-DF3B84A82429}"/>
              </a:ext>
            </a:extLst>
          </p:cNvPr>
          <p:cNvSpPr>
            <a:spLocks noGrp="1"/>
          </p:cNvSpPr>
          <p:nvPr>
            <p:ph sz="half" idx="1" hasCustomPrompt="1"/>
          </p:nvPr>
        </p:nvSpPr>
        <p:spPr>
          <a:xfrm>
            <a:off x="838200" y="2308225"/>
            <a:ext cx="2425510" cy="3702050"/>
          </a:xfrm>
        </p:spPr>
        <p:txBody>
          <a:bodyPr/>
          <a:lstStyle>
            <a:lvl1pPr marL="0" indent="0">
              <a:buNone/>
              <a:defRPr>
                <a:solidFill>
                  <a:schemeClr val="bg1"/>
                </a:solidFill>
              </a:defRPr>
            </a:lvl1pPr>
          </a:lstStyle>
          <a:p>
            <a:pPr lvl="0"/>
            <a:r>
              <a:rPr lang="en-FI"/>
              <a:t>Leipäteksti tähän</a:t>
            </a:r>
          </a:p>
        </p:txBody>
      </p:sp>
      <p:sp>
        <p:nvSpPr>
          <p:cNvPr id="21" name="Content Placeholder 2">
            <a:extLst>
              <a:ext uri="{FF2B5EF4-FFF2-40B4-BE49-F238E27FC236}">
                <a16:creationId xmlns:a16="http://schemas.microsoft.com/office/drawing/2014/main" id="{E699871D-6B26-914A-824E-7E191670B307}"/>
              </a:ext>
            </a:extLst>
          </p:cNvPr>
          <p:cNvSpPr>
            <a:spLocks noGrp="1"/>
          </p:cNvSpPr>
          <p:nvPr>
            <p:ph sz="half" idx="10" hasCustomPrompt="1"/>
          </p:nvPr>
        </p:nvSpPr>
        <p:spPr>
          <a:xfrm>
            <a:off x="8928290" y="2308225"/>
            <a:ext cx="2425510" cy="3702050"/>
          </a:xfrm>
        </p:spPr>
        <p:txBody>
          <a:bodyPr/>
          <a:lstStyle>
            <a:lvl1pPr marL="0" indent="0">
              <a:buNone/>
              <a:defRPr>
                <a:solidFill>
                  <a:schemeClr val="bg1"/>
                </a:solidFill>
              </a:defRPr>
            </a:lvl1pPr>
          </a:lstStyle>
          <a:p>
            <a:pPr lvl="0"/>
            <a:r>
              <a:rPr lang="en-FI"/>
              <a:t>Leipäteksti tähän</a:t>
            </a:r>
          </a:p>
        </p:txBody>
      </p:sp>
      <p:sp>
        <p:nvSpPr>
          <p:cNvPr id="22" name="Content Placeholder 2">
            <a:extLst>
              <a:ext uri="{FF2B5EF4-FFF2-40B4-BE49-F238E27FC236}">
                <a16:creationId xmlns:a16="http://schemas.microsoft.com/office/drawing/2014/main" id="{10BBF535-14B2-6A43-A07C-51126A10F5D9}"/>
              </a:ext>
            </a:extLst>
          </p:cNvPr>
          <p:cNvSpPr>
            <a:spLocks noGrp="1"/>
          </p:cNvSpPr>
          <p:nvPr>
            <p:ph sz="half" idx="11" hasCustomPrompt="1"/>
          </p:nvPr>
        </p:nvSpPr>
        <p:spPr>
          <a:xfrm>
            <a:off x="6231593" y="2308225"/>
            <a:ext cx="2425510" cy="3702050"/>
          </a:xfrm>
        </p:spPr>
        <p:txBody>
          <a:bodyPr/>
          <a:lstStyle>
            <a:lvl1pPr marL="0" indent="0">
              <a:buNone/>
              <a:defRPr>
                <a:solidFill>
                  <a:schemeClr val="bg1"/>
                </a:solidFill>
              </a:defRPr>
            </a:lvl1pPr>
          </a:lstStyle>
          <a:p>
            <a:pPr lvl="0"/>
            <a:r>
              <a:rPr lang="en-FI"/>
              <a:t>Leipäteksti tähän</a:t>
            </a:r>
          </a:p>
        </p:txBody>
      </p:sp>
      <p:sp>
        <p:nvSpPr>
          <p:cNvPr id="23" name="Content Placeholder 2">
            <a:extLst>
              <a:ext uri="{FF2B5EF4-FFF2-40B4-BE49-F238E27FC236}">
                <a16:creationId xmlns:a16="http://schemas.microsoft.com/office/drawing/2014/main" id="{1424CA2E-D6BF-1A47-BB8D-B3F7B025F1B8}"/>
              </a:ext>
            </a:extLst>
          </p:cNvPr>
          <p:cNvSpPr>
            <a:spLocks noGrp="1"/>
          </p:cNvSpPr>
          <p:nvPr>
            <p:ph sz="half" idx="12" hasCustomPrompt="1"/>
          </p:nvPr>
        </p:nvSpPr>
        <p:spPr>
          <a:xfrm>
            <a:off x="3534896" y="2308225"/>
            <a:ext cx="2425510" cy="3702050"/>
          </a:xfrm>
        </p:spPr>
        <p:txBody>
          <a:bodyPr/>
          <a:lstStyle>
            <a:lvl1pPr marL="0" indent="0">
              <a:buNone/>
              <a:defRPr>
                <a:solidFill>
                  <a:schemeClr val="bg1"/>
                </a:solidFill>
              </a:defRPr>
            </a:lvl1pPr>
          </a:lstStyle>
          <a:p>
            <a:pPr lvl="0"/>
            <a:r>
              <a:rPr lang="en-FI"/>
              <a:t>Leipäteksti tähän</a:t>
            </a:r>
          </a:p>
        </p:txBody>
      </p:sp>
    </p:spTree>
    <p:extLst>
      <p:ext uri="{BB962C8B-B14F-4D97-AF65-F5344CB8AC3E}">
        <p14:creationId xmlns:p14="http://schemas.microsoft.com/office/powerpoint/2010/main" val="151665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kehys">
    <p:spTree>
      <p:nvGrpSpPr>
        <p:cNvPr id="1" name=""/>
        <p:cNvGrpSpPr/>
        <p:nvPr/>
      </p:nvGrpSpPr>
      <p:grpSpPr>
        <a:xfrm>
          <a:off x="0" y="0"/>
          <a:ext cx="0" cy="0"/>
          <a:chOff x="0" y="0"/>
          <a:chExt cx="0" cy="0"/>
        </a:xfrm>
      </p:grpSpPr>
      <p:pic>
        <p:nvPicPr>
          <p:cNvPr id="10" name="Picture 9" descr="A picture containing banana, surfing, yellow, dressed&#10;&#10;Description automatically generated">
            <a:extLst>
              <a:ext uri="{FF2B5EF4-FFF2-40B4-BE49-F238E27FC236}">
                <a16:creationId xmlns:a16="http://schemas.microsoft.com/office/drawing/2014/main" id="{F8CD9641-F45F-2B41-854A-2122192BB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B321F0A-407D-394B-B457-7EA8731006EE}"/>
              </a:ext>
            </a:extLst>
          </p:cNvPr>
          <p:cNvSpPr/>
          <p:nvPr userDrawn="1"/>
        </p:nvSpPr>
        <p:spPr>
          <a:xfrm>
            <a:off x="390769" y="382954"/>
            <a:ext cx="11496431" cy="618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13" name="Picture Placeholder 12">
            <a:extLst>
              <a:ext uri="{FF2B5EF4-FFF2-40B4-BE49-F238E27FC236}">
                <a16:creationId xmlns:a16="http://schemas.microsoft.com/office/drawing/2014/main" id="{0633A72E-C10A-DC4C-B3EC-4B047F239870}"/>
              </a:ext>
            </a:extLst>
          </p:cNvPr>
          <p:cNvSpPr>
            <a:spLocks noGrp="1"/>
          </p:cNvSpPr>
          <p:nvPr>
            <p:ph type="pic" sz="quarter" idx="10" hasCustomPrompt="1"/>
          </p:nvPr>
        </p:nvSpPr>
        <p:spPr>
          <a:xfrm>
            <a:off x="390768" y="382954"/>
            <a:ext cx="11496432" cy="6183068"/>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774277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kehys_musta">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6EE8FF98-0D52-0143-8A0E-7F56FD4AA29F}"/>
              </a:ext>
            </a:extLst>
          </p:cNvPr>
          <p:cNvPicPr>
            <a:picLocks noChangeAspect="1"/>
          </p:cNvPicPr>
          <p:nvPr userDrawn="1"/>
        </p:nvPicPr>
        <p:blipFill rotWithShape="1">
          <a:blip r:embed="rId2"/>
          <a:srcRect/>
          <a:stretch/>
        </p:blipFill>
        <p:spPr>
          <a:xfrm>
            <a:off x="-1" y="0"/>
            <a:ext cx="12191999" cy="6858000"/>
          </a:xfrm>
          <a:prstGeom prst="rect">
            <a:avLst/>
          </a:prstGeom>
        </p:spPr>
      </p:pic>
      <p:sp>
        <p:nvSpPr>
          <p:cNvPr id="6" name="Rectangle 5">
            <a:extLst>
              <a:ext uri="{FF2B5EF4-FFF2-40B4-BE49-F238E27FC236}">
                <a16:creationId xmlns:a16="http://schemas.microsoft.com/office/drawing/2014/main" id="{460682C3-445E-8D4E-8054-A46A64C4E8DB}"/>
              </a:ext>
            </a:extLst>
          </p:cNvPr>
          <p:cNvSpPr/>
          <p:nvPr userDrawn="1"/>
        </p:nvSpPr>
        <p:spPr>
          <a:xfrm>
            <a:off x="390769" y="382954"/>
            <a:ext cx="11407215" cy="6087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t</a:t>
            </a:r>
          </a:p>
        </p:txBody>
      </p:sp>
      <p:sp>
        <p:nvSpPr>
          <p:cNvPr id="13" name="Picture Placeholder 12">
            <a:extLst>
              <a:ext uri="{FF2B5EF4-FFF2-40B4-BE49-F238E27FC236}">
                <a16:creationId xmlns:a16="http://schemas.microsoft.com/office/drawing/2014/main" id="{0633A72E-C10A-DC4C-B3EC-4B047F239870}"/>
              </a:ext>
            </a:extLst>
          </p:cNvPr>
          <p:cNvSpPr>
            <a:spLocks noGrp="1"/>
          </p:cNvSpPr>
          <p:nvPr>
            <p:ph type="pic" sz="quarter" idx="10" hasCustomPrompt="1"/>
          </p:nvPr>
        </p:nvSpPr>
        <p:spPr>
          <a:xfrm>
            <a:off x="390768" y="382954"/>
            <a:ext cx="11496432" cy="6183068"/>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1594163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ltokuvio_puolik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B5FB-A8D2-FC49-BA57-DACF97589DE6}"/>
              </a:ext>
            </a:extLst>
          </p:cNvPr>
          <p:cNvSpPr>
            <a:spLocks noGrp="1"/>
          </p:cNvSpPr>
          <p:nvPr>
            <p:ph type="title" hasCustomPrompt="1"/>
          </p:nvPr>
        </p:nvSpPr>
        <p:spPr>
          <a:xfrm>
            <a:off x="838200" y="3657600"/>
            <a:ext cx="3917950" cy="2273300"/>
          </a:xfrm>
        </p:spPr>
        <p:txBody>
          <a:bodyPr/>
          <a:lstStyle>
            <a:lvl1pPr>
              <a:defRPr>
                <a:solidFill>
                  <a:schemeClr val="bg2">
                    <a:lumMod val="10000"/>
                  </a:schemeClr>
                </a:solidFill>
              </a:defRPr>
            </a:lvl1pPr>
          </a:lstStyle>
          <a:p>
            <a:r>
              <a:rPr lang="en-GB" err="1"/>
              <a:t>Otsikko</a:t>
            </a:r>
            <a:r>
              <a:rPr lang="en-GB"/>
              <a:t> </a:t>
            </a:r>
            <a:r>
              <a:rPr lang="en-GB" err="1"/>
              <a:t>tähän</a:t>
            </a:r>
            <a:r>
              <a:rPr lang="en-GB"/>
              <a:t> </a:t>
            </a:r>
            <a:r>
              <a:rPr lang="en-GB" err="1"/>
              <a:t>laatikkoon</a:t>
            </a:r>
            <a:endParaRPr lang="en-FI"/>
          </a:p>
        </p:txBody>
      </p:sp>
      <p:pic>
        <p:nvPicPr>
          <p:cNvPr id="7" name="Picture 6" descr="A picture containing banana, surfing, yellow, dressed&#10;&#10;Description automatically generated">
            <a:extLst>
              <a:ext uri="{FF2B5EF4-FFF2-40B4-BE49-F238E27FC236}">
                <a16:creationId xmlns:a16="http://schemas.microsoft.com/office/drawing/2014/main" id="{EB6F87EA-D6ED-E343-8630-F254C991FF16}"/>
              </a:ext>
            </a:extLst>
          </p:cNvPr>
          <p:cNvPicPr>
            <a:picLocks noChangeAspect="1"/>
          </p:cNvPicPr>
          <p:nvPr userDrawn="1"/>
        </p:nvPicPr>
        <p:blipFill rotWithShape="1">
          <a:blip r:embed="rId2"/>
          <a:srcRect b="54722"/>
          <a:stretch/>
        </p:blipFill>
        <p:spPr>
          <a:xfrm>
            <a:off x="0" y="0"/>
            <a:ext cx="12192000" cy="3105150"/>
          </a:xfrm>
          <a:prstGeom prst="rect">
            <a:avLst/>
          </a:prstGeom>
        </p:spPr>
      </p:pic>
      <p:sp>
        <p:nvSpPr>
          <p:cNvPr id="8" name="Content Placeholder 3">
            <a:extLst>
              <a:ext uri="{FF2B5EF4-FFF2-40B4-BE49-F238E27FC236}">
                <a16:creationId xmlns:a16="http://schemas.microsoft.com/office/drawing/2014/main" id="{E95BC1A0-A2B2-8D43-94EE-968412CA01AC}"/>
              </a:ext>
            </a:extLst>
          </p:cNvPr>
          <p:cNvSpPr>
            <a:spLocks noGrp="1"/>
          </p:cNvSpPr>
          <p:nvPr>
            <p:ph sz="half" idx="2" hasCustomPrompt="1"/>
          </p:nvPr>
        </p:nvSpPr>
        <p:spPr>
          <a:xfrm>
            <a:off x="6172200" y="3657601"/>
            <a:ext cx="5181600" cy="2273300"/>
          </a:xfrm>
        </p:spPr>
        <p:txBody>
          <a:bodyPr/>
          <a:lstStyle>
            <a:lvl1pPr marL="0" indent="0">
              <a:buNone/>
              <a:defRPr/>
            </a:lvl1pPr>
          </a:lstStyle>
          <a:p>
            <a:pPr lvl="0"/>
            <a:r>
              <a:rPr lang="en-FI"/>
              <a:t>Leipäteksti tähän laatikkoon</a:t>
            </a:r>
          </a:p>
        </p:txBody>
      </p:sp>
    </p:spTree>
    <p:extLst>
      <p:ext uri="{BB962C8B-B14F-4D97-AF65-F5344CB8AC3E}">
        <p14:creationId xmlns:p14="http://schemas.microsoft.com/office/powerpoint/2010/main" val="85606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altokuvio_puolikas_m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B7D90-3AAD-0F47-B8F8-093FF572C4D1}"/>
              </a:ext>
            </a:extLst>
          </p:cNvPr>
          <p:cNvSpPr/>
          <p:nvPr userDrawn="1"/>
        </p:nvSpPr>
        <p:spPr>
          <a:xfrm>
            <a:off x="0"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63EBB5FB-A8D2-FC49-BA57-DACF97589DE6}"/>
              </a:ext>
            </a:extLst>
          </p:cNvPr>
          <p:cNvSpPr>
            <a:spLocks noGrp="1"/>
          </p:cNvSpPr>
          <p:nvPr>
            <p:ph type="title" hasCustomPrompt="1"/>
          </p:nvPr>
        </p:nvSpPr>
        <p:spPr>
          <a:xfrm>
            <a:off x="838200" y="3657600"/>
            <a:ext cx="3917950" cy="2273300"/>
          </a:xfrm>
        </p:spPr>
        <p:txBody>
          <a:bodyPr/>
          <a:lstStyle>
            <a:lvl1pPr>
              <a:defRPr>
                <a:solidFill>
                  <a:schemeClr val="bg1"/>
                </a:solidFill>
              </a:defRPr>
            </a:lvl1pPr>
          </a:lstStyle>
          <a:p>
            <a:r>
              <a:rPr lang="en-GB" err="1"/>
              <a:t>Otsikko</a:t>
            </a:r>
            <a:r>
              <a:rPr lang="en-GB"/>
              <a:t> </a:t>
            </a:r>
            <a:r>
              <a:rPr lang="en-GB" err="1"/>
              <a:t>tähän</a:t>
            </a:r>
            <a:r>
              <a:rPr lang="en-GB"/>
              <a:t> </a:t>
            </a:r>
            <a:r>
              <a:rPr lang="en-GB" err="1"/>
              <a:t>laatikkoon</a:t>
            </a:r>
            <a:endParaRPr lang="en-FI"/>
          </a:p>
        </p:txBody>
      </p:sp>
      <p:sp>
        <p:nvSpPr>
          <p:cNvPr id="8" name="Content Placeholder 3">
            <a:extLst>
              <a:ext uri="{FF2B5EF4-FFF2-40B4-BE49-F238E27FC236}">
                <a16:creationId xmlns:a16="http://schemas.microsoft.com/office/drawing/2014/main" id="{E95BC1A0-A2B2-8D43-94EE-968412CA01AC}"/>
              </a:ext>
            </a:extLst>
          </p:cNvPr>
          <p:cNvSpPr>
            <a:spLocks noGrp="1"/>
          </p:cNvSpPr>
          <p:nvPr>
            <p:ph sz="half" idx="2" hasCustomPrompt="1"/>
          </p:nvPr>
        </p:nvSpPr>
        <p:spPr>
          <a:xfrm>
            <a:off x="6172200" y="3657601"/>
            <a:ext cx="5181600" cy="2273300"/>
          </a:xfrm>
        </p:spPr>
        <p:txBody>
          <a:bodyPr/>
          <a:lstStyle>
            <a:lvl1pPr marL="0" indent="0">
              <a:buNone/>
              <a:defRPr>
                <a:solidFill>
                  <a:schemeClr val="bg1"/>
                </a:solidFill>
              </a:defRPr>
            </a:lvl1pPr>
          </a:lstStyle>
          <a:p>
            <a:pPr lvl="0"/>
            <a:r>
              <a:rPr lang="en-FI"/>
              <a:t>Leipäteksti tähän laatikkoon</a:t>
            </a:r>
          </a:p>
        </p:txBody>
      </p:sp>
      <p:pic>
        <p:nvPicPr>
          <p:cNvPr id="9" name="Picture 8" descr="A picture containing building&#10;&#10;Description automatically generated">
            <a:extLst>
              <a:ext uri="{FF2B5EF4-FFF2-40B4-BE49-F238E27FC236}">
                <a16:creationId xmlns:a16="http://schemas.microsoft.com/office/drawing/2014/main" id="{100AEBE5-ADB8-6146-8439-4AD3E5AC3EBD}"/>
              </a:ext>
            </a:extLst>
          </p:cNvPr>
          <p:cNvPicPr>
            <a:picLocks noChangeAspect="1"/>
          </p:cNvPicPr>
          <p:nvPr userDrawn="1"/>
        </p:nvPicPr>
        <p:blipFill rotWithShape="1">
          <a:blip r:embed="rId2"/>
          <a:srcRect t="-1" b="54723"/>
          <a:stretch/>
        </p:blipFill>
        <p:spPr>
          <a:xfrm>
            <a:off x="0" y="-1"/>
            <a:ext cx="12191999" cy="3105149"/>
          </a:xfrm>
          <a:prstGeom prst="rect">
            <a:avLst/>
          </a:prstGeom>
        </p:spPr>
      </p:pic>
    </p:spTree>
    <p:extLst>
      <p:ext uri="{BB962C8B-B14F-4D97-AF65-F5344CB8AC3E}">
        <p14:creationId xmlns:p14="http://schemas.microsoft.com/office/powerpoint/2010/main" val="41947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ltokuvio_vasen">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76A02944-E9E9-AC4D-AF91-B6240A351957}"/>
              </a:ext>
            </a:extLst>
          </p:cNvPr>
          <p:cNvPicPr>
            <a:picLocks noChangeAspect="1"/>
          </p:cNvPicPr>
          <p:nvPr userDrawn="1"/>
        </p:nvPicPr>
        <p:blipFill rotWithShape="1">
          <a:blip r:embed="rId2"/>
          <a:srcRect r="50000"/>
          <a:stretch/>
        </p:blipFill>
        <p:spPr>
          <a:xfrm>
            <a:off x="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normAutofit/>
          </a:bodyPr>
          <a:lstStyle>
            <a:lvl1pPr>
              <a:defRPr sz="3200"/>
            </a:lvl1p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FE28ED02-9201-1F4D-95B6-D650BE32527D}"/>
              </a:ext>
            </a:extLst>
          </p:cNvPr>
          <p:cNvSpPr>
            <a:spLocks noGrp="1"/>
          </p:cNvSpPr>
          <p:nvPr>
            <p:ph idx="1" hasCustomPrompt="1"/>
          </p:nvPr>
        </p:nvSpPr>
        <p:spPr>
          <a:xfrm>
            <a:off x="6619630" y="1825625"/>
            <a:ext cx="4734170" cy="4627196"/>
          </a:xfrm>
        </p:spPr>
        <p:txBody>
          <a:bodyPr>
            <a:normAutofit/>
          </a:bodyPr>
          <a:lstStyle>
            <a:lvl1pPr marL="0" indent="0">
              <a:buNone/>
              <a:defRPr sz="1800"/>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2094394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_puolik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B5FB-A8D2-FC49-BA57-DACF97589DE6}"/>
              </a:ext>
            </a:extLst>
          </p:cNvPr>
          <p:cNvSpPr>
            <a:spLocks noGrp="1"/>
          </p:cNvSpPr>
          <p:nvPr>
            <p:ph type="title" hasCustomPrompt="1"/>
          </p:nvPr>
        </p:nvSpPr>
        <p:spPr>
          <a:xfrm>
            <a:off x="838200" y="3657600"/>
            <a:ext cx="3917950" cy="2273300"/>
          </a:xfrm>
        </p:spPr>
        <p:txBody>
          <a:bodyPr/>
          <a:lstStyle/>
          <a:p>
            <a:r>
              <a:rPr lang="en-GB" err="1"/>
              <a:t>Otsikko</a:t>
            </a:r>
            <a:r>
              <a:rPr lang="en-GB"/>
              <a:t> </a:t>
            </a:r>
            <a:r>
              <a:rPr lang="en-GB" err="1"/>
              <a:t>tähän</a:t>
            </a:r>
            <a:r>
              <a:rPr lang="en-GB"/>
              <a:t> </a:t>
            </a:r>
            <a:r>
              <a:rPr lang="en-GB" err="1"/>
              <a:t>laatikkoon</a:t>
            </a:r>
            <a:endParaRPr lang="en-FI"/>
          </a:p>
        </p:txBody>
      </p:sp>
      <p:sp>
        <p:nvSpPr>
          <p:cNvPr id="5" name="Slide Number Placeholder 4">
            <a:extLst>
              <a:ext uri="{FF2B5EF4-FFF2-40B4-BE49-F238E27FC236}">
                <a16:creationId xmlns:a16="http://schemas.microsoft.com/office/drawing/2014/main" id="{5F635C50-7049-B24F-A9AD-DA50A885D4ED}"/>
              </a:ext>
            </a:extLst>
          </p:cNvPr>
          <p:cNvSpPr>
            <a:spLocks noGrp="1"/>
          </p:cNvSpPr>
          <p:nvPr>
            <p:ph type="sldNum" sz="quarter" idx="12"/>
          </p:nvPr>
        </p:nvSpPr>
        <p:spPr/>
        <p:txBody>
          <a:bodyPr/>
          <a:lstStyle/>
          <a:p>
            <a:fld id="{54CF2E21-E7B7-2348-88AC-F0F97C644DCA}" type="slidenum">
              <a:rPr lang="en-FI" smtClean="0"/>
              <a:t>‹#›</a:t>
            </a:fld>
            <a:endParaRPr lang="en-FI"/>
          </a:p>
        </p:txBody>
      </p:sp>
      <p:sp>
        <p:nvSpPr>
          <p:cNvPr id="8" name="Content Placeholder 3">
            <a:extLst>
              <a:ext uri="{FF2B5EF4-FFF2-40B4-BE49-F238E27FC236}">
                <a16:creationId xmlns:a16="http://schemas.microsoft.com/office/drawing/2014/main" id="{E95BC1A0-A2B2-8D43-94EE-968412CA01AC}"/>
              </a:ext>
            </a:extLst>
          </p:cNvPr>
          <p:cNvSpPr>
            <a:spLocks noGrp="1"/>
          </p:cNvSpPr>
          <p:nvPr>
            <p:ph sz="half" idx="2" hasCustomPrompt="1"/>
          </p:nvPr>
        </p:nvSpPr>
        <p:spPr>
          <a:xfrm>
            <a:off x="6172200" y="3657601"/>
            <a:ext cx="5181600" cy="2273300"/>
          </a:xfrm>
        </p:spPr>
        <p:txBody>
          <a:bodyPr/>
          <a:lstStyle>
            <a:lvl1pPr marL="0" indent="0">
              <a:buNone/>
              <a:defRPr/>
            </a:lvl1pPr>
          </a:lstStyle>
          <a:p>
            <a:pPr lvl="0"/>
            <a:r>
              <a:rPr lang="en-FI"/>
              <a:t>Leipäteksti tähän laatikkoon</a:t>
            </a:r>
          </a:p>
        </p:txBody>
      </p:sp>
      <p:sp>
        <p:nvSpPr>
          <p:cNvPr id="4" name="Picture Placeholder 3">
            <a:extLst>
              <a:ext uri="{FF2B5EF4-FFF2-40B4-BE49-F238E27FC236}">
                <a16:creationId xmlns:a16="http://schemas.microsoft.com/office/drawing/2014/main" id="{52091A68-A28A-7B41-A863-428CD47277FC}"/>
              </a:ext>
            </a:extLst>
          </p:cNvPr>
          <p:cNvSpPr>
            <a:spLocks noGrp="1"/>
          </p:cNvSpPr>
          <p:nvPr>
            <p:ph type="pic" sz="quarter" idx="13" hasCustomPrompt="1"/>
          </p:nvPr>
        </p:nvSpPr>
        <p:spPr>
          <a:xfrm>
            <a:off x="0" y="0"/>
            <a:ext cx="12192000" cy="3105150"/>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1973342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_puolikas_must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B7F540-E4E2-3D41-990D-BCC15EF351E4}"/>
              </a:ext>
            </a:extLst>
          </p:cNvPr>
          <p:cNvSpPr/>
          <p:nvPr userDrawn="1"/>
        </p:nvSpPr>
        <p:spPr>
          <a:xfrm>
            <a:off x="0"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63EBB5FB-A8D2-FC49-BA57-DACF97589DE6}"/>
              </a:ext>
            </a:extLst>
          </p:cNvPr>
          <p:cNvSpPr>
            <a:spLocks noGrp="1"/>
          </p:cNvSpPr>
          <p:nvPr>
            <p:ph type="title" hasCustomPrompt="1"/>
          </p:nvPr>
        </p:nvSpPr>
        <p:spPr>
          <a:xfrm>
            <a:off x="838200" y="3657600"/>
            <a:ext cx="3917950" cy="2273300"/>
          </a:xfrm>
        </p:spPr>
        <p:txBody>
          <a:bodyPr/>
          <a:lstStyle>
            <a:lvl1pPr>
              <a:defRPr>
                <a:solidFill>
                  <a:schemeClr val="bg1"/>
                </a:solidFill>
              </a:defRPr>
            </a:lvl1pPr>
          </a:lstStyle>
          <a:p>
            <a:r>
              <a:rPr lang="en-GB" err="1"/>
              <a:t>Otsikko</a:t>
            </a:r>
            <a:r>
              <a:rPr lang="en-GB"/>
              <a:t> </a:t>
            </a:r>
            <a:r>
              <a:rPr lang="en-GB" err="1"/>
              <a:t>tähän</a:t>
            </a:r>
            <a:r>
              <a:rPr lang="en-GB"/>
              <a:t> </a:t>
            </a:r>
            <a:r>
              <a:rPr lang="en-GB" err="1"/>
              <a:t>laatikkoon</a:t>
            </a:r>
            <a:endParaRPr lang="en-FI"/>
          </a:p>
        </p:txBody>
      </p:sp>
      <p:sp>
        <p:nvSpPr>
          <p:cNvPr id="8" name="Content Placeholder 3">
            <a:extLst>
              <a:ext uri="{FF2B5EF4-FFF2-40B4-BE49-F238E27FC236}">
                <a16:creationId xmlns:a16="http://schemas.microsoft.com/office/drawing/2014/main" id="{E95BC1A0-A2B2-8D43-94EE-968412CA01AC}"/>
              </a:ext>
            </a:extLst>
          </p:cNvPr>
          <p:cNvSpPr>
            <a:spLocks noGrp="1"/>
          </p:cNvSpPr>
          <p:nvPr>
            <p:ph sz="half" idx="2" hasCustomPrompt="1"/>
          </p:nvPr>
        </p:nvSpPr>
        <p:spPr>
          <a:xfrm>
            <a:off x="6172200" y="3657601"/>
            <a:ext cx="5181600" cy="2273300"/>
          </a:xfrm>
        </p:spPr>
        <p:txBody>
          <a:bodyPr/>
          <a:lstStyle>
            <a:lvl1pPr marL="0" indent="0">
              <a:buNone/>
              <a:defRPr>
                <a:solidFill>
                  <a:schemeClr val="bg1"/>
                </a:solidFill>
              </a:defRPr>
            </a:lvl1pPr>
          </a:lstStyle>
          <a:p>
            <a:pPr lvl="0"/>
            <a:r>
              <a:rPr lang="en-FI"/>
              <a:t>Leipäteksti tähän laatikkoon</a:t>
            </a:r>
          </a:p>
        </p:txBody>
      </p:sp>
      <p:sp>
        <p:nvSpPr>
          <p:cNvPr id="4" name="Picture Placeholder 3">
            <a:extLst>
              <a:ext uri="{FF2B5EF4-FFF2-40B4-BE49-F238E27FC236}">
                <a16:creationId xmlns:a16="http://schemas.microsoft.com/office/drawing/2014/main" id="{52091A68-A28A-7B41-A863-428CD47277FC}"/>
              </a:ext>
            </a:extLst>
          </p:cNvPr>
          <p:cNvSpPr>
            <a:spLocks noGrp="1"/>
          </p:cNvSpPr>
          <p:nvPr>
            <p:ph type="pic" sz="quarter" idx="13" hasCustomPrompt="1"/>
          </p:nvPr>
        </p:nvSpPr>
        <p:spPr>
          <a:xfrm>
            <a:off x="0" y="0"/>
            <a:ext cx="12192000" cy="3105150"/>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107810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_logoll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0FF8E6-95DA-0144-8668-DC19C443A6A6}"/>
              </a:ext>
            </a:extLst>
          </p:cNvPr>
          <p:cNvSpPr/>
          <p:nvPr userDrawn="1"/>
        </p:nvSpPr>
        <p:spPr>
          <a:xfrm>
            <a:off x="10798175" y="5899150"/>
            <a:ext cx="1168400" cy="714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Rectangle 14">
            <a:extLst>
              <a:ext uri="{FF2B5EF4-FFF2-40B4-BE49-F238E27FC236}">
                <a16:creationId xmlns:a16="http://schemas.microsoft.com/office/drawing/2014/main" id="{A241FD2F-6CE6-A44B-ADAD-1414B12AF9C4}"/>
              </a:ext>
            </a:extLst>
          </p:cNvPr>
          <p:cNvSpPr/>
          <p:nvPr userDrawn="1"/>
        </p:nvSpPr>
        <p:spPr>
          <a:xfrm>
            <a:off x="10944225" y="5899150"/>
            <a:ext cx="200025" cy="168275"/>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C9482EAD-B23F-FA48-AAD4-FF586478849E}"/>
              </a:ext>
            </a:extLst>
          </p:cNvPr>
          <p:cNvSpPr>
            <a:spLocks noGrp="1"/>
          </p:cNvSpPr>
          <p:nvPr>
            <p:ph type="pic" sz="quarter" idx="10" hasCustomPrompt="1"/>
          </p:nvPr>
        </p:nvSpPr>
        <p:spPr>
          <a:xfrm>
            <a:off x="0" y="0"/>
            <a:ext cx="12192000" cy="6858000"/>
          </a:xfrm>
          <a:custGeom>
            <a:avLst/>
            <a:gdLst>
              <a:gd name="connsiteX0" fmla="*/ 11017245 w 12192000"/>
              <a:gd name="connsiteY0" fmla="*/ 6432082 h 6858000"/>
              <a:gd name="connsiteX1" fmla="*/ 11017245 w 12192000"/>
              <a:gd name="connsiteY1" fmla="*/ 6459171 h 6858000"/>
              <a:gd name="connsiteX2" fmla="*/ 11016128 w 12192000"/>
              <a:gd name="connsiteY2" fmla="*/ 6459140 h 6858000"/>
              <a:gd name="connsiteX3" fmla="*/ 11016128 w 12192000"/>
              <a:gd name="connsiteY3" fmla="*/ 6443574 h 6858000"/>
              <a:gd name="connsiteX4" fmla="*/ 10984431 w 12192000"/>
              <a:gd name="connsiteY4" fmla="*/ 6418874 h 6858000"/>
              <a:gd name="connsiteX5" fmla="*/ 10984431 w 12192000"/>
              <a:gd name="connsiteY5" fmla="*/ 6435266 h 6858000"/>
              <a:gd name="connsiteX6" fmla="*/ 10982875 w 12192000"/>
              <a:gd name="connsiteY6" fmla="*/ 6427977 h 6858000"/>
              <a:gd name="connsiteX7" fmla="*/ 10984431 w 12192000"/>
              <a:gd name="connsiteY7" fmla="*/ 6418874 h 6858000"/>
              <a:gd name="connsiteX8" fmla="*/ 11459752 w 12192000"/>
              <a:gd name="connsiteY8" fmla="*/ 6413050 h 6858000"/>
              <a:gd name="connsiteX9" fmla="*/ 11461344 w 12192000"/>
              <a:gd name="connsiteY9" fmla="*/ 6413050 h 6858000"/>
              <a:gd name="connsiteX10" fmla="*/ 11461344 w 12192000"/>
              <a:gd name="connsiteY10" fmla="*/ 6460824 h 6858000"/>
              <a:gd name="connsiteX11" fmla="*/ 11459752 w 12192000"/>
              <a:gd name="connsiteY11" fmla="*/ 6460860 h 6858000"/>
              <a:gd name="connsiteX12" fmla="*/ 11793570 w 12192000"/>
              <a:gd name="connsiteY12" fmla="*/ 6410468 h 6858000"/>
              <a:gd name="connsiteX13" fmla="*/ 11795131 w 12192000"/>
              <a:gd name="connsiteY13" fmla="*/ 6419568 h 6858000"/>
              <a:gd name="connsiteX14" fmla="*/ 11793570 w 12192000"/>
              <a:gd name="connsiteY14" fmla="*/ 6426862 h 6858000"/>
              <a:gd name="connsiteX15" fmla="*/ 11798151 w 12192000"/>
              <a:gd name="connsiteY15" fmla="*/ 6393406 h 6858000"/>
              <a:gd name="connsiteX16" fmla="*/ 11798151 w 12192000"/>
              <a:gd name="connsiteY16" fmla="*/ 6397800 h 6858000"/>
              <a:gd name="connsiteX17" fmla="*/ 11798212 w 12192000"/>
              <a:gd name="connsiteY17" fmla="*/ 6398819 h 6858000"/>
              <a:gd name="connsiteX18" fmla="*/ 11798308 w 12192000"/>
              <a:gd name="connsiteY18" fmla="*/ 6399361 h 6858000"/>
              <a:gd name="connsiteX19" fmla="*/ 11798339 w 12192000"/>
              <a:gd name="connsiteY19" fmla="*/ 6399806 h 6858000"/>
              <a:gd name="connsiteX20" fmla="*/ 11798438 w 12192000"/>
              <a:gd name="connsiteY20" fmla="*/ 6400856 h 6858000"/>
              <a:gd name="connsiteX21" fmla="*/ 11798534 w 12192000"/>
              <a:gd name="connsiteY21" fmla="*/ 6402576 h 6858000"/>
              <a:gd name="connsiteX22" fmla="*/ 11798539 w 12192000"/>
              <a:gd name="connsiteY22" fmla="*/ 6404735 h 6858000"/>
              <a:gd name="connsiteX23" fmla="*/ 11798344 w 12192000"/>
              <a:gd name="connsiteY23" fmla="*/ 6405852 h 6858000"/>
              <a:gd name="connsiteX24" fmla="*/ 11797961 w 12192000"/>
              <a:gd name="connsiteY24" fmla="*/ 6406871 h 6858000"/>
              <a:gd name="connsiteX25" fmla="*/ 11797292 w 12192000"/>
              <a:gd name="connsiteY25" fmla="*/ 6407890 h 6858000"/>
              <a:gd name="connsiteX26" fmla="*/ 11793600 w 12192000"/>
              <a:gd name="connsiteY26" fmla="*/ 6410246 h 6858000"/>
              <a:gd name="connsiteX27" fmla="*/ 11794016 w 12192000"/>
              <a:gd name="connsiteY27" fmla="*/ 6408591 h 6858000"/>
              <a:gd name="connsiteX28" fmla="*/ 11794491 w 12192000"/>
              <a:gd name="connsiteY28" fmla="*/ 6406871 h 6858000"/>
              <a:gd name="connsiteX29" fmla="*/ 11795353 w 12192000"/>
              <a:gd name="connsiteY29" fmla="*/ 6403721 h 6858000"/>
              <a:gd name="connsiteX30" fmla="*/ 11795512 w 12192000"/>
              <a:gd name="connsiteY30" fmla="*/ 6403085 h 6858000"/>
              <a:gd name="connsiteX31" fmla="*/ 11796306 w 12192000"/>
              <a:gd name="connsiteY31" fmla="*/ 6400155 h 6858000"/>
              <a:gd name="connsiteX32" fmla="*/ 11798151 w 12192000"/>
              <a:gd name="connsiteY32" fmla="*/ 6393406 h 6858000"/>
              <a:gd name="connsiteX33" fmla="*/ 11672985 w 12192000"/>
              <a:gd name="connsiteY33" fmla="*/ 6384652 h 6858000"/>
              <a:gd name="connsiteX34" fmla="*/ 11674223 w 12192000"/>
              <a:gd name="connsiteY34" fmla="*/ 6404419 h 6858000"/>
              <a:gd name="connsiteX35" fmla="*/ 11672985 w 12192000"/>
              <a:gd name="connsiteY35" fmla="*/ 6404448 h 6858000"/>
              <a:gd name="connsiteX36" fmla="*/ 11019569 w 12192000"/>
              <a:gd name="connsiteY36" fmla="*/ 6381820 h 6858000"/>
              <a:gd name="connsiteX37" fmla="*/ 11021920 w 12192000"/>
              <a:gd name="connsiteY37" fmla="*/ 6416167 h 6858000"/>
              <a:gd name="connsiteX38" fmla="*/ 11019569 w 12192000"/>
              <a:gd name="connsiteY38" fmla="*/ 6416230 h 6858000"/>
              <a:gd name="connsiteX39" fmla="*/ 11019598 w 12192000"/>
              <a:gd name="connsiteY39" fmla="*/ 6381117 h 6858000"/>
              <a:gd name="connsiteX40" fmla="*/ 11019569 w 12192000"/>
              <a:gd name="connsiteY40" fmla="*/ 6381343 h 6858000"/>
              <a:gd name="connsiteX41" fmla="*/ 11019569 w 12192000"/>
              <a:gd name="connsiteY41" fmla="*/ 6381820 h 6858000"/>
              <a:gd name="connsiteX42" fmla="*/ 11019506 w 12192000"/>
              <a:gd name="connsiteY42" fmla="*/ 6381278 h 6858000"/>
              <a:gd name="connsiteX43" fmla="*/ 11019506 w 12192000"/>
              <a:gd name="connsiteY43" fmla="*/ 6381215 h 6858000"/>
              <a:gd name="connsiteX44" fmla="*/ 11019598 w 12192000"/>
              <a:gd name="connsiteY44" fmla="*/ 6381117 h 6858000"/>
              <a:gd name="connsiteX45" fmla="*/ 10978032 w 12192000"/>
              <a:gd name="connsiteY45" fmla="*/ 6375771 h 6858000"/>
              <a:gd name="connsiteX46" fmla="*/ 10978032 w 12192000"/>
              <a:gd name="connsiteY46" fmla="*/ 6389523 h 6858000"/>
              <a:gd name="connsiteX47" fmla="*/ 10977078 w 12192000"/>
              <a:gd name="connsiteY47" fmla="*/ 6389364 h 6858000"/>
              <a:gd name="connsiteX48" fmla="*/ 10977078 w 12192000"/>
              <a:gd name="connsiteY48" fmla="*/ 6375800 h 6858000"/>
              <a:gd name="connsiteX49" fmla="*/ 10978032 w 12192000"/>
              <a:gd name="connsiteY49" fmla="*/ 6375771 h 6858000"/>
              <a:gd name="connsiteX50" fmla="*/ 11799967 w 12192000"/>
              <a:gd name="connsiteY50" fmla="*/ 6367369 h 6858000"/>
              <a:gd name="connsiteX51" fmla="*/ 11800890 w 12192000"/>
              <a:gd name="connsiteY51" fmla="*/ 6367400 h 6858000"/>
              <a:gd name="connsiteX52" fmla="*/ 11800890 w 12192000"/>
              <a:gd name="connsiteY52" fmla="*/ 6380960 h 6858000"/>
              <a:gd name="connsiteX53" fmla="*/ 11799967 w 12192000"/>
              <a:gd name="connsiteY53" fmla="*/ 6381117 h 6858000"/>
              <a:gd name="connsiteX54" fmla="*/ 11635019 w 12192000"/>
              <a:gd name="connsiteY54" fmla="*/ 6361860 h 6858000"/>
              <a:gd name="connsiteX55" fmla="*/ 11638707 w 12192000"/>
              <a:gd name="connsiteY55" fmla="*/ 6362306 h 6858000"/>
              <a:gd name="connsiteX56" fmla="*/ 11630658 w 12192000"/>
              <a:gd name="connsiteY56" fmla="*/ 6416357 h 6858000"/>
              <a:gd name="connsiteX57" fmla="*/ 11628685 w 12192000"/>
              <a:gd name="connsiteY57" fmla="*/ 6416131 h 6858000"/>
              <a:gd name="connsiteX58" fmla="*/ 11635019 w 12192000"/>
              <a:gd name="connsiteY58" fmla="*/ 6361860 h 6858000"/>
              <a:gd name="connsiteX59" fmla="*/ 11777090 w 12192000"/>
              <a:gd name="connsiteY59" fmla="*/ 6315006 h 6858000"/>
              <a:gd name="connsiteX60" fmla="*/ 11768651 w 12192000"/>
              <a:gd name="connsiteY60" fmla="*/ 6400823 h 6858000"/>
              <a:gd name="connsiteX61" fmla="*/ 11760094 w 12192000"/>
              <a:gd name="connsiteY61" fmla="*/ 6441758 h 6858000"/>
              <a:gd name="connsiteX62" fmla="*/ 11763304 w 12192000"/>
              <a:gd name="connsiteY62" fmla="*/ 6422278 h 6858000"/>
              <a:gd name="connsiteX63" fmla="*/ 11776577 w 12192000"/>
              <a:gd name="connsiteY63" fmla="*/ 6317552 h 6858000"/>
              <a:gd name="connsiteX64" fmla="*/ 11776803 w 12192000"/>
              <a:gd name="connsiteY64" fmla="*/ 6316184 h 6858000"/>
              <a:gd name="connsiteX65" fmla="*/ 11777090 w 12192000"/>
              <a:gd name="connsiteY65" fmla="*/ 6315006 h 6858000"/>
              <a:gd name="connsiteX66" fmla="*/ 11763338 w 12192000"/>
              <a:gd name="connsiteY66" fmla="*/ 6204613 h 6858000"/>
              <a:gd name="connsiteX67" fmla="*/ 11747777 w 12192000"/>
              <a:gd name="connsiteY67" fmla="*/ 6423584 h 6858000"/>
              <a:gd name="connsiteX68" fmla="*/ 11763338 w 12192000"/>
              <a:gd name="connsiteY68" fmla="*/ 6204613 h 6858000"/>
              <a:gd name="connsiteX69" fmla="*/ 11237098 w 12192000"/>
              <a:gd name="connsiteY69" fmla="*/ 6194171 h 6858000"/>
              <a:gd name="connsiteX70" fmla="*/ 11237065 w 12192000"/>
              <a:gd name="connsiteY70" fmla="*/ 6209739 h 6858000"/>
              <a:gd name="connsiteX71" fmla="*/ 11235600 w 12192000"/>
              <a:gd name="connsiteY71" fmla="*/ 6225972 h 6858000"/>
              <a:gd name="connsiteX72" fmla="*/ 11206160 w 12192000"/>
              <a:gd name="connsiteY72" fmla="*/ 6404578 h 6858000"/>
              <a:gd name="connsiteX73" fmla="*/ 11192825 w 12192000"/>
              <a:gd name="connsiteY73" fmla="*/ 6489123 h 6858000"/>
              <a:gd name="connsiteX74" fmla="*/ 11237098 w 12192000"/>
              <a:gd name="connsiteY74" fmla="*/ 6194171 h 6858000"/>
              <a:gd name="connsiteX75" fmla="*/ 11654077 w 12192000"/>
              <a:gd name="connsiteY75" fmla="*/ 6189399 h 6858000"/>
              <a:gd name="connsiteX76" fmla="*/ 11631833 w 12192000"/>
              <a:gd name="connsiteY76" fmla="*/ 6265286 h 6858000"/>
              <a:gd name="connsiteX77" fmla="*/ 11611779 w 12192000"/>
              <a:gd name="connsiteY77" fmla="*/ 6342920 h 6858000"/>
              <a:gd name="connsiteX78" fmla="*/ 11654077 w 12192000"/>
              <a:gd name="connsiteY78" fmla="*/ 6189399 h 6858000"/>
              <a:gd name="connsiteX79" fmla="*/ 11046235 w 12192000"/>
              <a:gd name="connsiteY79" fmla="*/ 6171732 h 6858000"/>
              <a:gd name="connsiteX80" fmla="*/ 11041652 w 12192000"/>
              <a:gd name="connsiteY80" fmla="*/ 6225591 h 6858000"/>
              <a:gd name="connsiteX81" fmla="*/ 11024307 w 12192000"/>
              <a:gd name="connsiteY81" fmla="*/ 6372049 h 6858000"/>
              <a:gd name="connsiteX82" fmla="*/ 11019598 w 12192000"/>
              <a:gd name="connsiteY82" fmla="*/ 6381056 h 6858000"/>
              <a:gd name="connsiteX83" fmla="*/ 11021544 w 12192000"/>
              <a:gd name="connsiteY83" fmla="*/ 6362848 h 6858000"/>
              <a:gd name="connsiteX84" fmla="*/ 11024564 w 12192000"/>
              <a:gd name="connsiteY84" fmla="*/ 6335087 h 6858000"/>
              <a:gd name="connsiteX85" fmla="*/ 11027746 w 12192000"/>
              <a:gd name="connsiteY85" fmla="*/ 6307361 h 6858000"/>
              <a:gd name="connsiteX86" fmla="*/ 11041876 w 12192000"/>
              <a:gd name="connsiteY86" fmla="*/ 6179306 h 6858000"/>
              <a:gd name="connsiteX87" fmla="*/ 11043658 w 12192000"/>
              <a:gd name="connsiteY87" fmla="*/ 6175423 h 6858000"/>
              <a:gd name="connsiteX88" fmla="*/ 11044994 w 12192000"/>
              <a:gd name="connsiteY88" fmla="*/ 6173578 h 6858000"/>
              <a:gd name="connsiteX89" fmla="*/ 11046235 w 12192000"/>
              <a:gd name="connsiteY89" fmla="*/ 6171732 h 6858000"/>
              <a:gd name="connsiteX90" fmla="*/ 11396865 w 12192000"/>
              <a:gd name="connsiteY90" fmla="*/ 6161319 h 6858000"/>
              <a:gd name="connsiteX91" fmla="*/ 11400333 w 12192000"/>
              <a:gd name="connsiteY91" fmla="*/ 6161606 h 6858000"/>
              <a:gd name="connsiteX92" fmla="*/ 11395620 w 12192000"/>
              <a:gd name="connsiteY92" fmla="*/ 6212791 h 6858000"/>
              <a:gd name="connsiteX93" fmla="*/ 11383434 w 12192000"/>
              <a:gd name="connsiteY93" fmla="*/ 6324360 h 6858000"/>
              <a:gd name="connsiteX94" fmla="*/ 11379739 w 12192000"/>
              <a:gd name="connsiteY94" fmla="*/ 6361511 h 6858000"/>
              <a:gd name="connsiteX95" fmla="*/ 11375857 w 12192000"/>
              <a:gd name="connsiteY95" fmla="*/ 6368099 h 6858000"/>
              <a:gd name="connsiteX96" fmla="*/ 11380409 w 12192000"/>
              <a:gd name="connsiteY96" fmla="*/ 6314809 h 6858000"/>
              <a:gd name="connsiteX97" fmla="*/ 11396865 w 12192000"/>
              <a:gd name="connsiteY97" fmla="*/ 6161319 h 6858000"/>
              <a:gd name="connsiteX98" fmla="*/ 11691221 w 12192000"/>
              <a:gd name="connsiteY98" fmla="*/ 6158110 h 6858000"/>
              <a:gd name="connsiteX99" fmla="*/ 11663118 w 12192000"/>
              <a:gd name="connsiteY99" fmla="*/ 6254179 h 6858000"/>
              <a:gd name="connsiteX100" fmla="*/ 11639056 w 12192000"/>
              <a:gd name="connsiteY100" fmla="*/ 6347634 h 6858000"/>
              <a:gd name="connsiteX101" fmla="*/ 11637370 w 12192000"/>
              <a:gd name="connsiteY101" fmla="*/ 6334421 h 6858000"/>
              <a:gd name="connsiteX102" fmla="*/ 11686542 w 12192000"/>
              <a:gd name="connsiteY102" fmla="*/ 6164795 h 6858000"/>
              <a:gd name="connsiteX103" fmla="*/ 11691221 w 12192000"/>
              <a:gd name="connsiteY103" fmla="*/ 6158110 h 6858000"/>
              <a:gd name="connsiteX104" fmla="*/ 11347404 w 12192000"/>
              <a:gd name="connsiteY104" fmla="*/ 6155943 h 6858000"/>
              <a:gd name="connsiteX105" fmla="*/ 11321466 w 12192000"/>
              <a:gd name="connsiteY105" fmla="*/ 6479194 h 6858000"/>
              <a:gd name="connsiteX106" fmla="*/ 11347404 w 12192000"/>
              <a:gd name="connsiteY106" fmla="*/ 6155943 h 6858000"/>
              <a:gd name="connsiteX107" fmla="*/ 11744020 w 12192000"/>
              <a:gd name="connsiteY107" fmla="*/ 6151903 h 6858000"/>
              <a:gd name="connsiteX108" fmla="*/ 11747329 w 12192000"/>
              <a:gd name="connsiteY108" fmla="*/ 6152062 h 6858000"/>
              <a:gd name="connsiteX109" fmla="*/ 11750571 w 12192000"/>
              <a:gd name="connsiteY109" fmla="*/ 6195608 h 6858000"/>
              <a:gd name="connsiteX110" fmla="*/ 11740075 w 12192000"/>
              <a:gd name="connsiteY110" fmla="*/ 6385862 h 6858000"/>
              <a:gd name="connsiteX111" fmla="*/ 11710127 w 12192000"/>
              <a:gd name="connsiteY111" fmla="*/ 6488803 h 6858000"/>
              <a:gd name="connsiteX112" fmla="*/ 11695834 w 12192000"/>
              <a:gd name="connsiteY112" fmla="*/ 6511693 h 6858000"/>
              <a:gd name="connsiteX113" fmla="*/ 11690872 w 12192000"/>
              <a:gd name="connsiteY113" fmla="*/ 6510419 h 6858000"/>
              <a:gd name="connsiteX114" fmla="*/ 11687850 w 12192000"/>
              <a:gd name="connsiteY114" fmla="*/ 6481641 h 6858000"/>
              <a:gd name="connsiteX115" fmla="*/ 11708631 w 12192000"/>
              <a:gd name="connsiteY115" fmla="*/ 6298896 h 6858000"/>
              <a:gd name="connsiteX116" fmla="*/ 11739533 w 12192000"/>
              <a:gd name="connsiteY116" fmla="*/ 6168868 h 6858000"/>
              <a:gd name="connsiteX117" fmla="*/ 11744020 w 12192000"/>
              <a:gd name="connsiteY117" fmla="*/ 6151903 h 6858000"/>
              <a:gd name="connsiteX118" fmla="*/ 11046271 w 12192000"/>
              <a:gd name="connsiteY118" fmla="*/ 6148208 h 6858000"/>
              <a:gd name="connsiteX119" fmla="*/ 11046271 w 12192000"/>
              <a:gd name="connsiteY119" fmla="*/ 6171190 h 6858000"/>
              <a:gd name="connsiteX120" fmla="*/ 11046331 w 12192000"/>
              <a:gd name="connsiteY120" fmla="*/ 6171605 h 6858000"/>
              <a:gd name="connsiteX121" fmla="*/ 11046271 w 12192000"/>
              <a:gd name="connsiteY121" fmla="*/ 6171701 h 6858000"/>
              <a:gd name="connsiteX122" fmla="*/ 11046235 w 12192000"/>
              <a:gd name="connsiteY122" fmla="*/ 6171701 h 6858000"/>
              <a:gd name="connsiteX123" fmla="*/ 11046271 w 12192000"/>
              <a:gd name="connsiteY123" fmla="*/ 6171573 h 6858000"/>
              <a:gd name="connsiteX124" fmla="*/ 11046271 w 12192000"/>
              <a:gd name="connsiteY124" fmla="*/ 6171542 h 6858000"/>
              <a:gd name="connsiteX125" fmla="*/ 11046271 w 12192000"/>
              <a:gd name="connsiteY125" fmla="*/ 6171193 h 6858000"/>
              <a:gd name="connsiteX126" fmla="*/ 11044262 w 12192000"/>
              <a:gd name="connsiteY126" fmla="*/ 6148338 h 6858000"/>
              <a:gd name="connsiteX127" fmla="*/ 11046271 w 12192000"/>
              <a:gd name="connsiteY127" fmla="*/ 6148208 h 6858000"/>
              <a:gd name="connsiteX128" fmla="*/ 11208870 w 12192000"/>
              <a:gd name="connsiteY128" fmla="*/ 6132546 h 6858000"/>
              <a:gd name="connsiteX129" fmla="*/ 11202759 w 12192000"/>
              <a:gd name="connsiteY129" fmla="*/ 6206268 h 6858000"/>
              <a:gd name="connsiteX130" fmla="*/ 11169498 w 12192000"/>
              <a:gd name="connsiteY130" fmla="*/ 6413872 h 6858000"/>
              <a:gd name="connsiteX131" fmla="*/ 11162913 w 12192000"/>
              <a:gd name="connsiteY131" fmla="*/ 6477028 h 6858000"/>
              <a:gd name="connsiteX132" fmla="*/ 11169341 w 12192000"/>
              <a:gd name="connsiteY132" fmla="*/ 6362084 h 6858000"/>
              <a:gd name="connsiteX133" fmla="*/ 11187606 w 12192000"/>
              <a:gd name="connsiteY133" fmla="*/ 6247808 h 6858000"/>
              <a:gd name="connsiteX134" fmla="*/ 11208870 w 12192000"/>
              <a:gd name="connsiteY134" fmla="*/ 6132546 h 6858000"/>
              <a:gd name="connsiteX135" fmla="*/ 11736412 w 12192000"/>
              <a:gd name="connsiteY135" fmla="*/ 6130795 h 6858000"/>
              <a:gd name="connsiteX136" fmla="*/ 11715185 w 12192000"/>
              <a:gd name="connsiteY136" fmla="*/ 6212285 h 6858000"/>
              <a:gd name="connsiteX137" fmla="*/ 11678524 w 12192000"/>
              <a:gd name="connsiteY137" fmla="*/ 6366064 h 6858000"/>
              <a:gd name="connsiteX138" fmla="*/ 11672985 w 12192000"/>
              <a:gd name="connsiteY138" fmla="*/ 6384525 h 6858000"/>
              <a:gd name="connsiteX139" fmla="*/ 11727631 w 12192000"/>
              <a:gd name="connsiteY139" fmla="*/ 6149988 h 6858000"/>
              <a:gd name="connsiteX140" fmla="*/ 11736412 w 12192000"/>
              <a:gd name="connsiteY140" fmla="*/ 6130795 h 6858000"/>
              <a:gd name="connsiteX141" fmla="*/ 11000312 w 12192000"/>
              <a:gd name="connsiteY141" fmla="*/ 6125958 h 6858000"/>
              <a:gd name="connsiteX142" fmla="*/ 10964222 w 12192000"/>
              <a:gd name="connsiteY142" fmla="*/ 6359569 h 6858000"/>
              <a:gd name="connsiteX143" fmla="*/ 10956010 w 12192000"/>
              <a:gd name="connsiteY143" fmla="*/ 6489539 h 6858000"/>
              <a:gd name="connsiteX144" fmla="*/ 10962346 w 12192000"/>
              <a:gd name="connsiteY144" fmla="*/ 6319940 h 6858000"/>
              <a:gd name="connsiteX145" fmla="*/ 11000312 w 12192000"/>
              <a:gd name="connsiteY145" fmla="*/ 6125958 h 6858000"/>
              <a:gd name="connsiteX146" fmla="*/ 11373309 w 12192000"/>
              <a:gd name="connsiteY146" fmla="*/ 6121087 h 6858000"/>
              <a:gd name="connsiteX147" fmla="*/ 11373184 w 12192000"/>
              <a:gd name="connsiteY147" fmla="*/ 6139009 h 6858000"/>
              <a:gd name="connsiteX148" fmla="*/ 11370542 w 12192000"/>
              <a:gd name="connsiteY148" fmla="*/ 6158299 h 6858000"/>
              <a:gd name="connsiteX149" fmla="*/ 11346357 w 12192000"/>
              <a:gd name="connsiteY149" fmla="*/ 6340631 h 6858000"/>
              <a:gd name="connsiteX150" fmla="*/ 11340083 w 12192000"/>
              <a:gd name="connsiteY150" fmla="*/ 6428295 h 6858000"/>
              <a:gd name="connsiteX151" fmla="*/ 11373309 w 12192000"/>
              <a:gd name="connsiteY151" fmla="*/ 6121087 h 6858000"/>
              <a:gd name="connsiteX152" fmla="*/ 11897487 w 12192000"/>
              <a:gd name="connsiteY152" fmla="*/ 6116503 h 6858000"/>
              <a:gd name="connsiteX153" fmla="*/ 11899233 w 12192000"/>
              <a:gd name="connsiteY153" fmla="*/ 6119432 h 6858000"/>
              <a:gd name="connsiteX154" fmla="*/ 11888285 w 12192000"/>
              <a:gd name="connsiteY154" fmla="*/ 6125194 h 6858000"/>
              <a:gd name="connsiteX155" fmla="*/ 11886729 w 12192000"/>
              <a:gd name="connsiteY155" fmla="*/ 6122552 h 6858000"/>
              <a:gd name="connsiteX156" fmla="*/ 11897487 w 12192000"/>
              <a:gd name="connsiteY156" fmla="*/ 6116503 h 6858000"/>
              <a:gd name="connsiteX157" fmla="*/ 11194993 w 12192000"/>
              <a:gd name="connsiteY157" fmla="*/ 6114121 h 6858000"/>
              <a:gd name="connsiteX158" fmla="*/ 11192825 w 12192000"/>
              <a:gd name="connsiteY158" fmla="*/ 6138344 h 6858000"/>
              <a:gd name="connsiteX159" fmla="*/ 11168065 w 12192000"/>
              <a:gd name="connsiteY159" fmla="*/ 6256376 h 6858000"/>
              <a:gd name="connsiteX160" fmla="*/ 11144992 w 12192000"/>
              <a:gd name="connsiteY160" fmla="*/ 6481549 h 6858000"/>
              <a:gd name="connsiteX161" fmla="*/ 11144992 w 12192000"/>
              <a:gd name="connsiteY161" fmla="*/ 6501094 h 6858000"/>
              <a:gd name="connsiteX162" fmla="*/ 11142290 w 12192000"/>
              <a:gd name="connsiteY162" fmla="*/ 6501509 h 6858000"/>
              <a:gd name="connsiteX163" fmla="*/ 11140185 w 12192000"/>
              <a:gd name="connsiteY163" fmla="*/ 6456245 h 6858000"/>
              <a:gd name="connsiteX164" fmla="*/ 11153265 w 12192000"/>
              <a:gd name="connsiteY164" fmla="*/ 6300334 h 6858000"/>
              <a:gd name="connsiteX165" fmla="*/ 11182262 w 12192000"/>
              <a:gd name="connsiteY165" fmla="*/ 6168170 h 6858000"/>
              <a:gd name="connsiteX166" fmla="*/ 11194993 w 12192000"/>
              <a:gd name="connsiteY166" fmla="*/ 6114121 h 6858000"/>
              <a:gd name="connsiteX167" fmla="*/ 11355424 w 12192000"/>
              <a:gd name="connsiteY167" fmla="*/ 6113511 h 6858000"/>
              <a:gd name="connsiteX168" fmla="*/ 11358001 w 12192000"/>
              <a:gd name="connsiteY168" fmla="*/ 6115325 h 6858000"/>
              <a:gd name="connsiteX169" fmla="*/ 11353644 w 12192000"/>
              <a:gd name="connsiteY169" fmla="*/ 6134011 h 6858000"/>
              <a:gd name="connsiteX170" fmla="*/ 11351289 w 12192000"/>
              <a:gd name="connsiteY170" fmla="*/ 6133534 h 6858000"/>
              <a:gd name="connsiteX171" fmla="*/ 11355424 w 12192000"/>
              <a:gd name="connsiteY171" fmla="*/ 6113511 h 6858000"/>
              <a:gd name="connsiteX172" fmla="*/ 10880524 w 12192000"/>
              <a:gd name="connsiteY172" fmla="*/ 6109243 h 6858000"/>
              <a:gd name="connsiteX173" fmla="*/ 10891248 w 12192000"/>
              <a:gd name="connsiteY173" fmla="*/ 6115292 h 6858000"/>
              <a:gd name="connsiteX174" fmla="*/ 10889685 w 12192000"/>
              <a:gd name="connsiteY174" fmla="*/ 6117903 h 6858000"/>
              <a:gd name="connsiteX175" fmla="*/ 10878741 w 12192000"/>
              <a:gd name="connsiteY175" fmla="*/ 6112172 h 6858000"/>
              <a:gd name="connsiteX176" fmla="*/ 10880524 w 12192000"/>
              <a:gd name="connsiteY176" fmla="*/ 6109243 h 6858000"/>
              <a:gd name="connsiteX177" fmla="*/ 11570408 w 12192000"/>
              <a:gd name="connsiteY177" fmla="*/ 6108258 h 6858000"/>
              <a:gd name="connsiteX178" fmla="*/ 11522414 w 12192000"/>
              <a:gd name="connsiteY178" fmla="*/ 6335696 h 6858000"/>
              <a:gd name="connsiteX179" fmla="*/ 11570408 w 12192000"/>
              <a:gd name="connsiteY179" fmla="*/ 6108258 h 6858000"/>
              <a:gd name="connsiteX180" fmla="*/ 11532758 w 12192000"/>
              <a:gd name="connsiteY180" fmla="*/ 6107302 h 6858000"/>
              <a:gd name="connsiteX181" fmla="*/ 11525918 w 12192000"/>
              <a:gd name="connsiteY181" fmla="*/ 6147187 h 6858000"/>
              <a:gd name="connsiteX182" fmla="*/ 11517390 w 12192000"/>
              <a:gd name="connsiteY182" fmla="*/ 6185386 h 6858000"/>
              <a:gd name="connsiteX183" fmla="*/ 11508761 w 12192000"/>
              <a:gd name="connsiteY183" fmla="*/ 6225240 h 6858000"/>
              <a:gd name="connsiteX184" fmla="*/ 11501567 w 12192000"/>
              <a:gd name="connsiteY184" fmla="*/ 6263692 h 6858000"/>
              <a:gd name="connsiteX185" fmla="*/ 11494821 w 12192000"/>
              <a:gd name="connsiteY185" fmla="*/ 6303924 h 6858000"/>
              <a:gd name="connsiteX186" fmla="*/ 11488805 w 12192000"/>
              <a:gd name="connsiteY186" fmla="*/ 6342571 h 6858000"/>
              <a:gd name="connsiteX187" fmla="*/ 11483268 w 12192000"/>
              <a:gd name="connsiteY187" fmla="*/ 6386686 h 6858000"/>
              <a:gd name="connsiteX188" fmla="*/ 11532758 w 12192000"/>
              <a:gd name="connsiteY188" fmla="*/ 6107302 h 6858000"/>
              <a:gd name="connsiteX189" fmla="*/ 11025332 w 12192000"/>
              <a:gd name="connsiteY189" fmla="*/ 6104377 h 6858000"/>
              <a:gd name="connsiteX190" fmla="*/ 11018741 w 12192000"/>
              <a:gd name="connsiteY190" fmla="*/ 6141047 h 6858000"/>
              <a:gd name="connsiteX191" fmla="*/ 11000918 w 12192000"/>
              <a:gd name="connsiteY191" fmla="*/ 6266558 h 6858000"/>
              <a:gd name="connsiteX192" fmla="*/ 10982969 w 12192000"/>
              <a:gd name="connsiteY192" fmla="*/ 6413428 h 6858000"/>
              <a:gd name="connsiteX193" fmla="*/ 10983475 w 12192000"/>
              <a:gd name="connsiteY193" fmla="*/ 6415242 h 6858000"/>
              <a:gd name="connsiteX194" fmla="*/ 10983956 w 12192000"/>
              <a:gd name="connsiteY194" fmla="*/ 6416993 h 6858000"/>
              <a:gd name="connsiteX195" fmla="*/ 10984400 w 12192000"/>
              <a:gd name="connsiteY195" fmla="*/ 6418646 h 6858000"/>
              <a:gd name="connsiteX196" fmla="*/ 10982557 w 12192000"/>
              <a:gd name="connsiteY196" fmla="*/ 6417822 h 6858000"/>
              <a:gd name="connsiteX197" fmla="*/ 10980775 w 12192000"/>
              <a:gd name="connsiteY197" fmla="*/ 6437971 h 6858000"/>
              <a:gd name="connsiteX198" fmla="*/ 10979498 w 12192000"/>
              <a:gd name="connsiteY198" fmla="*/ 6413524 h 6858000"/>
              <a:gd name="connsiteX199" fmla="*/ 10979626 w 12192000"/>
              <a:gd name="connsiteY199" fmla="*/ 6408336 h 6858000"/>
              <a:gd name="connsiteX200" fmla="*/ 10979626 w 12192000"/>
              <a:gd name="connsiteY200" fmla="*/ 6408175 h 6858000"/>
              <a:gd name="connsiteX201" fmla="*/ 10979852 w 12192000"/>
              <a:gd name="connsiteY201" fmla="*/ 6402162 h 6858000"/>
              <a:gd name="connsiteX202" fmla="*/ 10979881 w 12192000"/>
              <a:gd name="connsiteY202" fmla="*/ 6401875 h 6858000"/>
              <a:gd name="connsiteX203" fmla="*/ 11025332 w 12192000"/>
              <a:gd name="connsiteY203" fmla="*/ 6104377 h 6858000"/>
              <a:gd name="connsiteX204" fmla="*/ 11892458 w 12192000"/>
              <a:gd name="connsiteY204" fmla="*/ 6095462 h 6858000"/>
              <a:gd name="connsiteX205" fmla="*/ 11894746 w 12192000"/>
              <a:gd name="connsiteY205" fmla="*/ 6098709 h 6858000"/>
              <a:gd name="connsiteX206" fmla="*/ 11882651 w 12192000"/>
              <a:gd name="connsiteY206" fmla="*/ 6107304 h 6858000"/>
              <a:gd name="connsiteX207" fmla="*/ 11880522 w 12192000"/>
              <a:gd name="connsiteY207" fmla="*/ 6104534 h 6858000"/>
              <a:gd name="connsiteX208" fmla="*/ 11892458 w 12192000"/>
              <a:gd name="connsiteY208" fmla="*/ 6095462 h 6858000"/>
              <a:gd name="connsiteX209" fmla="*/ 10885514 w 12192000"/>
              <a:gd name="connsiteY209" fmla="*/ 6088205 h 6858000"/>
              <a:gd name="connsiteX210" fmla="*/ 10890738 w 12192000"/>
              <a:gd name="connsiteY210" fmla="*/ 6092153 h 6858000"/>
              <a:gd name="connsiteX211" fmla="*/ 10897450 w 12192000"/>
              <a:gd name="connsiteY211" fmla="*/ 6097278 h 6858000"/>
              <a:gd name="connsiteX212" fmla="*/ 10895352 w 12192000"/>
              <a:gd name="connsiteY212" fmla="*/ 6100046 h 6858000"/>
              <a:gd name="connsiteX213" fmla="*/ 10886949 w 12192000"/>
              <a:gd name="connsiteY213" fmla="*/ 6094094 h 6858000"/>
              <a:gd name="connsiteX214" fmla="*/ 10883255 w 12192000"/>
              <a:gd name="connsiteY214" fmla="*/ 6091452 h 6858000"/>
              <a:gd name="connsiteX215" fmla="*/ 10885514 w 12192000"/>
              <a:gd name="connsiteY215" fmla="*/ 6088205 h 6858000"/>
              <a:gd name="connsiteX216" fmla="*/ 11530532 w 12192000"/>
              <a:gd name="connsiteY216" fmla="*/ 6029634 h 6858000"/>
              <a:gd name="connsiteX217" fmla="*/ 11532919 w 12192000"/>
              <a:gd name="connsiteY217" fmla="*/ 6030463 h 6858000"/>
              <a:gd name="connsiteX218" fmla="*/ 11518057 w 12192000"/>
              <a:gd name="connsiteY218" fmla="*/ 6078815 h 6858000"/>
              <a:gd name="connsiteX219" fmla="*/ 11513570 w 12192000"/>
              <a:gd name="connsiteY219" fmla="*/ 6076777 h 6858000"/>
              <a:gd name="connsiteX220" fmla="*/ 11530532 w 12192000"/>
              <a:gd name="connsiteY220" fmla="*/ 6029634 h 6858000"/>
              <a:gd name="connsiteX221" fmla="*/ 11593196 w 12192000"/>
              <a:gd name="connsiteY221" fmla="*/ 6027119 h 6858000"/>
              <a:gd name="connsiteX222" fmla="*/ 11596539 w 12192000"/>
              <a:gd name="connsiteY222" fmla="*/ 6028138 h 6858000"/>
              <a:gd name="connsiteX223" fmla="*/ 11587281 w 12192000"/>
              <a:gd name="connsiteY223" fmla="*/ 6057743 h 6858000"/>
              <a:gd name="connsiteX224" fmla="*/ 11583844 w 12192000"/>
              <a:gd name="connsiteY224" fmla="*/ 6056627 h 6858000"/>
              <a:gd name="connsiteX225" fmla="*/ 11593196 w 12192000"/>
              <a:gd name="connsiteY225" fmla="*/ 6027119 h 6858000"/>
              <a:gd name="connsiteX226" fmla="*/ 11569707 w 12192000"/>
              <a:gd name="connsiteY226" fmla="*/ 5989241 h 6858000"/>
              <a:gd name="connsiteX227" fmla="*/ 11572734 w 12192000"/>
              <a:gd name="connsiteY227" fmla="*/ 5989908 h 6858000"/>
              <a:gd name="connsiteX228" fmla="*/ 11570603 w 12192000"/>
              <a:gd name="connsiteY228" fmla="*/ 5995224 h 6858000"/>
              <a:gd name="connsiteX229" fmla="*/ 11568435 w 12192000"/>
              <a:gd name="connsiteY229" fmla="*/ 6000476 h 6858000"/>
              <a:gd name="connsiteX230" fmla="*/ 11568404 w 12192000"/>
              <a:gd name="connsiteY230" fmla="*/ 6000538 h 6858000"/>
              <a:gd name="connsiteX231" fmla="*/ 11568404 w 12192000"/>
              <a:gd name="connsiteY231" fmla="*/ 6000729 h 6858000"/>
              <a:gd name="connsiteX232" fmla="*/ 11568185 w 12192000"/>
              <a:gd name="connsiteY232" fmla="*/ 6002798 h 6858000"/>
              <a:gd name="connsiteX233" fmla="*/ 11567549 w 12192000"/>
              <a:gd name="connsiteY233" fmla="*/ 6003243 h 6858000"/>
              <a:gd name="connsiteX234" fmla="*/ 11567354 w 12192000"/>
              <a:gd name="connsiteY234" fmla="*/ 6003371 h 6858000"/>
              <a:gd name="connsiteX235" fmla="*/ 11567354 w 12192000"/>
              <a:gd name="connsiteY235" fmla="*/ 6003402 h 6858000"/>
              <a:gd name="connsiteX236" fmla="*/ 11554946 w 12192000"/>
              <a:gd name="connsiteY236" fmla="*/ 6041218 h 6858000"/>
              <a:gd name="connsiteX237" fmla="*/ 11542087 w 12192000"/>
              <a:gd name="connsiteY237" fmla="*/ 6079988 h 6858000"/>
              <a:gd name="connsiteX238" fmla="*/ 11539065 w 12192000"/>
              <a:gd name="connsiteY238" fmla="*/ 6079574 h 6858000"/>
              <a:gd name="connsiteX239" fmla="*/ 11538042 w 12192000"/>
              <a:gd name="connsiteY239" fmla="*/ 6074421 h 6858000"/>
              <a:gd name="connsiteX240" fmla="*/ 11562675 w 12192000"/>
              <a:gd name="connsiteY240" fmla="*/ 6007384 h 6858000"/>
              <a:gd name="connsiteX241" fmla="*/ 11563060 w 12192000"/>
              <a:gd name="connsiteY241" fmla="*/ 6006714 h 6858000"/>
              <a:gd name="connsiteX242" fmla="*/ 11565923 w 12192000"/>
              <a:gd name="connsiteY242" fmla="*/ 6004327 h 6858000"/>
              <a:gd name="connsiteX243" fmla="*/ 11567352 w 12192000"/>
              <a:gd name="connsiteY243" fmla="*/ 6003373 h 6858000"/>
              <a:gd name="connsiteX244" fmla="*/ 11567706 w 12192000"/>
              <a:gd name="connsiteY244" fmla="*/ 6002354 h 6858000"/>
              <a:gd name="connsiteX245" fmla="*/ 11568402 w 12192000"/>
              <a:gd name="connsiteY245" fmla="*/ 6000541 h 6858000"/>
              <a:gd name="connsiteX246" fmla="*/ 11569707 w 12192000"/>
              <a:gd name="connsiteY246" fmla="*/ 5989241 h 6858000"/>
              <a:gd name="connsiteX247" fmla="*/ 11082029 w 12192000"/>
              <a:gd name="connsiteY247" fmla="*/ 5980068 h 6858000"/>
              <a:gd name="connsiteX248" fmla="*/ 11078064 w 12192000"/>
              <a:gd name="connsiteY248" fmla="*/ 6009193 h 6858000"/>
              <a:gd name="connsiteX249" fmla="*/ 11073707 w 12192000"/>
              <a:gd name="connsiteY249" fmla="*/ 6008369 h 6858000"/>
              <a:gd name="connsiteX250" fmla="*/ 11073904 w 12192000"/>
              <a:gd name="connsiteY250" fmla="*/ 6005816 h 6858000"/>
              <a:gd name="connsiteX251" fmla="*/ 11074374 w 12192000"/>
              <a:gd name="connsiteY251" fmla="*/ 6002522 h 6858000"/>
              <a:gd name="connsiteX252" fmla="*/ 11074412 w 12192000"/>
              <a:gd name="connsiteY252" fmla="*/ 6002363 h 6858000"/>
              <a:gd name="connsiteX253" fmla="*/ 11075119 w 12192000"/>
              <a:gd name="connsiteY253" fmla="*/ 5998989 h 6858000"/>
              <a:gd name="connsiteX254" fmla="*/ 11075670 w 12192000"/>
              <a:gd name="connsiteY254" fmla="*/ 5996868 h 6858000"/>
              <a:gd name="connsiteX255" fmla="*/ 11075943 w 12192000"/>
              <a:gd name="connsiteY255" fmla="*/ 5995925 h 6858000"/>
              <a:gd name="connsiteX256" fmla="*/ 11076532 w 12192000"/>
              <a:gd name="connsiteY256" fmla="*/ 5994080 h 6858000"/>
              <a:gd name="connsiteX257" fmla="*/ 11077202 w 12192000"/>
              <a:gd name="connsiteY257" fmla="*/ 5992237 h 6858000"/>
              <a:gd name="connsiteX258" fmla="*/ 11082029 w 12192000"/>
              <a:gd name="connsiteY258" fmla="*/ 5980068 h 6858000"/>
              <a:gd name="connsiteX259" fmla="*/ 11024924 w 12192000"/>
              <a:gd name="connsiteY259" fmla="*/ 5979045 h 6858000"/>
              <a:gd name="connsiteX260" fmla="*/ 11020921 w 12192000"/>
              <a:gd name="connsiteY260" fmla="*/ 6005386 h 6858000"/>
              <a:gd name="connsiteX261" fmla="*/ 11024924 w 12192000"/>
              <a:gd name="connsiteY261" fmla="*/ 5979045 h 6858000"/>
              <a:gd name="connsiteX262" fmla="*/ 11051416 w 12192000"/>
              <a:gd name="connsiteY262" fmla="*/ 5967781 h 6858000"/>
              <a:gd name="connsiteX263" fmla="*/ 11043214 w 12192000"/>
              <a:gd name="connsiteY263" fmla="*/ 6007740 h 6858000"/>
              <a:gd name="connsiteX264" fmla="*/ 11051416 w 12192000"/>
              <a:gd name="connsiteY264" fmla="*/ 5967781 h 6858000"/>
              <a:gd name="connsiteX265" fmla="*/ 11614475 w 12192000"/>
              <a:gd name="connsiteY265" fmla="*/ 5928731 h 6858000"/>
              <a:gd name="connsiteX266" fmla="*/ 11555322 w 12192000"/>
              <a:gd name="connsiteY266" fmla="*/ 5946758 h 6858000"/>
              <a:gd name="connsiteX267" fmla="*/ 11501663 w 12192000"/>
              <a:gd name="connsiteY267" fmla="*/ 6058029 h 6858000"/>
              <a:gd name="connsiteX268" fmla="*/ 11493930 w 12192000"/>
              <a:gd name="connsiteY268" fmla="*/ 6080629 h 6858000"/>
              <a:gd name="connsiteX269" fmla="*/ 11465827 w 12192000"/>
              <a:gd name="connsiteY269" fmla="*/ 6080819 h 6858000"/>
              <a:gd name="connsiteX270" fmla="*/ 11441321 w 12192000"/>
              <a:gd name="connsiteY270" fmla="*/ 6090433 h 6858000"/>
              <a:gd name="connsiteX271" fmla="*/ 11485973 w 12192000"/>
              <a:gd name="connsiteY271" fmla="*/ 6106507 h 6858000"/>
              <a:gd name="connsiteX272" fmla="*/ 11485082 w 12192000"/>
              <a:gd name="connsiteY272" fmla="*/ 6116884 h 6858000"/>
              <a:gd name="connsiteX273" fmla="*/ 11473656 w 12192000"/>
              <a:gd name="connsiteY273" fmla="*/ 6166065 h 6858000"/>
              <a:gd name="connsiteX274" fmla="*/ 11450329 w 12192000"/>
              <a:gd name="connsiteY274" fmla="*/ 6304278 h 6858000"/>
              <a:gd name="connsiteX275" fmla="*/ 11406824 w 12192000"/>
              <a:gd name="connsiteY275" fmla="*/ 6492975 h 6858000"/>
              <a:gd name="connsiteX276" fmla="*/ 11391639 w 12192000"/>
              <a:gd name="connsiteY276" fmla="*/ 6518532 h 6858000"/>
              <a:gd name="connsiteX277" fmla="*/ 11389761 w 12192000"/>
              <a:gd name="connsiteY277" fmla="*/ 6509304 h 6858000"/>
              <a:gd name="connsiteX278" fmla="*/ 11389253 w 12192000"/>
              <a:gd name="connsiteY278" fmla="*/ 6450702 h 6858000"/>
              <a:gd name="connsiteX279" fmla="*/ 11402209 w 12192000"/>
              <a:gd name="connsiteY279" fmla="*/ 6276646 h 6858000"/>
              <a:gd name="connsiteX280" fmla="*/ 11412806 w 12192000"/>
              <a:gd name="connsiteY280" fmla="*/ 6166221 h 6858000"/>
              <a:gd name="connsiteX281" fmla="*/ 11412361 w 12192000"/>
              <a:gd name="connsiteY281" fmla="*/ 6127131 h 6858000"/>
              <a:gd name="connsiteX282" fmla="*/ 11382090 w 12192000"/>
              <a:gd name="connsiteY282" fmla="*/ 6084859 h 6858000"/>
              <a:gd name="connsiteX283" fmla="*/ 11331586 w 12192000"/>
              <a:gd name="connsiteY283" fmla="*/ 6098197 h 6858000"/>
              <a:gd name="connsiteX284" fmla="*/ 11309499 w 12192000"/>
              <a:gd name="connsiteY284" fmla="*/ 6128278 h 6858000"/>
              <a:gd name="connsiteX285" fmla="*/ 11263507 w 12192000"/>
              <a:gd name="connsiteY285" fmla="*/ 6236188 h 6858000"/>
              <a:gd name="connsiteX286" fmla="*/ 11238905 w 12192000"/>
              <a:gd name="connsiteY286" fmla="*/ 6315129 h 6858000"/>
              <a:gd name="connsiteX287" fmla="*/ 11237477 w 12192000"/>
              <a:gd name="connsiteY287" fmla="*/ 6305422 h 6858000"/>
              <a:gd name="connsiteX288" fmla="*/ 11251445 w 12192000"/>
              <a:gd name="connsiteY288" fmla="*/ 6198849 h 6858000"/>
              <a:gd name="connsiteX289" fmla="*/ 11249444 w 12192000"/>
              <a:gd name="connsiteY289" fmla="*/ 6127324 h 6858000"/>
              <a:gd name="connsiteX290" fmla="*/ 11209980 w 12192000"/>
              <a:gd name="connsiteY290" fmla="*/ 6082951 h 6858000"/>
              <a:gd name="connsiteX291" fmla="*/ 11158867 w 12192000"/>
              <a:gd name="connsiteY291" fmla="*/ 6109149 h 6858000"/>
              <a:gd name="connsiteX292" fmla="*/ 11133625 w 12192000"/>
              <a:gd name="connsiteY292" fmla="*/ 6163805 h 6858000"/>
              <a:gd name="connsiteX293" fmla="*/ 11071246 w 12192000"/>
              <a:gd name="connsiteY293" fmla="*/ 6389969 h 6858000"/>
              <a:gd name="connsiteX294" fmla="*/ 11040662 w 12192000"/>
              <a:gd name="connsiteY294" fmla="*/ 6497782 h 6858000"/>
              <a:gd name="connsiteX295" fmla="*/ 11034901 w 12192000"/>
              <a:gd name="connsiteY295" fmla="*/ 6511693 h 6858000"/>
              <a:gd name="connsiteX296" fmla="*/ 11029714 w 12192000"/>
              <a:gd name="connsiteY296" fmla="*/ 6520288 h 6858000"/>
              <a:gd name="connsiteX297" fmla="*/ 11028919 w 12192000"/>
              <a:gd name="connsiteY297" fmla="*/ 6495268 h 6858000"/>
              <a:gd name="connsiteX298" fmla="*/ 11030164 w 12192000"/>
              <a:gd name="connsiteY298" fmla="*/ 6481357 h 6858000"/>
              <a:gd name="connsiteX299" fmla="*/ 11037516 w 12192000"/>
              <a:gd name="connsiteY299" fmla="*/ 6399358 h 6858000"/>
              <a:gd name="connsiteX300" fmla="*/ 11055240 w 12192000"/>
              <a:gd name="connsiteY300" fmla="*/ 6225654 h 6858000"/>
              <a:gd name="connsiteX301" fmla="*/ 11060589 w 12192000"/>
              <a:gd name="connsiteY301" fmla="*/ 6104185 h 6858000"/>
              <a:gd name="connsiteX302" fmla="*/ 11041112 w 12192000"/>
              <a:gd name="connsiteY302" fmla="*/ 6082190 h 6858000"/>
              <a:gd name="connsiteX303" fmla="*/ 11034874 w 12192000"/>
              <a:gd name="connsiteY303" fmla="*/ 6081999 h 6858000"/>
              <a:gd name="connsiteX304" fmla="*/ 11014598 w 12192000"/>
              <a:gd name="connsiteY304" fmla="*/ 6082414 h 6858000"/>
              <a:gd name="connsiteX305" fmla="*/ 10993373 w 12192000"/>
              <a:gd name="connsiteY305" fmla="*/ 6084769 h 6858000"/>
              <a:gd name="connsiteX306" fmla="*/ 10974020 w 12192000"/>
              <a:gd name="connsiteY306" fmla="*/ 6092217 h 6858000"/>
              <a:gd name="connsiteX307" fmla="*/ 10907727 w 12192000"/>
              <a:gd name="connsiteY307" fmla="*/ 6084704 h 6858000"/>
              <a:gd name="connsiteX308" fmla="*/ 10887140 w 12192000"/>
              <a:gd name="connsiteY308" fmla="*/ 6068247 h 6858000"/>
              <a:gd name="connsiteX309" fmla="*/ 10875902 w 12192000"/>
              <a:gd name="connsiteY309" fmla="*/ 6054719 h 6858000"/>
              <a:gd name="connsiteX310" fmla="*/ 10872846 w 12192000"/>
              <a:gd name="connsiteY310" fmla="*/ 6050677 h 6858000"/>
              <a:gd name="connsiteX311" fmla="*/ 10864607 w 12192000"/>
              <a:gd name="connsiteY311" fmla="*/ 6046156 h 6858000"/>
              <a:gd name="connsiteX312" fmla="*/ 10862567 w 12192000"/>
              <a:gd name="connsiteY312" fmla="*/ 6046633 h 6858000"/>
              <a:gd name="connsiteX313" fmla="*/ 10857221 w 12192000"/>
              <a:gd name="connsiteY313" fmla="*/ 6049020 h 6858000"/>
              <a:gd name="connsiteX314" fmla="*/ 10829187 w 12192000"/>
              <a:gd name="connsiteY314" fmla="*/ 6116120 h 6858000"/>
              <a:gd name="connsiteX315" fmla="*/ 10837205 w 12192000"/>
              <a:gd name="connsiteY315" fmla="*/ 6132452 h 6858000"/>
              <a:gd name="connsiteX316" fmla="*/ 10845003 w 12192000"/>
              <a:gd name="connsiteY316" fmla="*/ 6140888 h 6858000"/>
              <a:gd name="connsiteX317" fmla="*/ 10850893 w 12192000"/>
              <a:gd name="connsiteY317" fmla="*/ 6145599 h 6858000"/>
              <a:gd name="connsiteX318" fmla="*/ 10853244 w 12192000"/>
              <a:gd name="connsiteY318" fmla="*/ 6143944 h 6858000"/>
              <a:gd name="connsiteX319" fmla="*/ 10851908 w 12192000"/>
              <a:gd name="connsiteY319" fmla="*/ 6146363 h 6858000"/>
              <a:gd name="connsiteX320" fmla="*/ 10868138 w 12192000"/>
              <a:gd name="connsiteY320" fmla="*/ 6155945 h 6858000"/>
              <a:gd name="connsiteX321" fmla="*/ 10873325 w 12192000"/>
              <a:gd name="connsiteY321" fmla="*/ 6158142 h 6858000"/>
              <a:gd name="connsiteX322" fmla="*/ 10906363 w 12192000"/>
              <a:gd name="connsiteY322" fmla="*/ 6164318 h 6858000"/>
              <a:gd name="connsiteX323" fmla="*/ 10906778 w 12192000"/>
              <a:gd name="connsiteY323" fmla="*/ 6163617 h 6858000"/>
              <a:gd name="connsiteX324" fmla="*/ 10907828 w 12192000"/>
              <a:gd name="connsiteY324" fmla="*/ 6164318 h 6858000"/>
              <a:gd name="connsiteX325" fmla="*/ 10927685 w 12192000"/>
              <a:gd name="connsiteY325" fmla="*/ 6162280 h 6858000"/>
              <a:gd name="connsiteX326" fmla="*/ 10958714 w 12192000"/>
              <a:gd name="connsiteY326" fmla="*/ 6152922 h 6858000"/>
              <a:gd name="connsiteX327" fmla="*/ 10975041 w 12192000"/>
              <a:gd name="connsiteY327" fmla="*/ 6145187 h 6858000"/>
              <a:gd name="connsiteX328" fmla="*/ 10971698 w 12192000"/>
              <a:gd name="connsiteY328" fmla="*/ 6164128 h 6858000"/>
              <a:gd name="connsiteX329" fmla="*/ 10965780 w 12192000"/>
              <a:gd name="connsiteY329" fmla="*/ 6186920 h 6858000"/>
              <a:gd name="connsiteX330" fmla="*/ 10937805 w 12192000"/>
              <a:gd name="connsiteY330" fmla="*/ 6372943 h 6858000"/>
              <a:gd name="connsiteX331" fmla="*/ 10937263 w 12192000"/>
              <a:gd name="connsiteY331" fmla="*/ 6498201 h 6858000"/>
              <a:gd name="connsiteX332" fmla="*/ 10996584 w 12192000"/>
              <a:gd name="connsiteY332" fmla="*/ 6569632 h 6858000"/>
              <a:gd name="connsiteX333" fmla="*/ 11058359 w 12192000"/>
              <a:gd name="connsiteY333" fmla="*/ 6544453 h 6858000"/>
              <a:gd name="connsiteX334" fmla="*/ 11061701 w 12192000"/>
              <a:gd name="connsiteY334" fmla="*/ 6537036 h 6858000"/>
              <a:gd name="connsiteX335" fmla="*/ 11080354 w 12192000"/>
              <a:gd name="connsiteY335" fmla="*/ 6479771 h 6858000"/>
              <a:gd name="connsiteX336" fmla="*/ 11123349 w 12192000"/>
              <a:gd name="connsiteY336" fmla="*/ 6294097 h 6858000"/>
              <a:gd name="connsiteX337" fmla="*/ 11161767 w 12192000"/>
              <a:gd name="connsiteY337" fmla="*/ 6164510 h 6858000"/>
              <a:gd name="connsiteX338" fmla="*/ 11165427 w 12192000"/>
              <a:gd name="connsiteY338" fmla="*/ 6155439 h 6858000"/>
              <a:gd name="connsiteX339" fmla="*/ 11169657 w 12192000"/>
              <a:gd name="connsiteY339" fmla="*/ 6149169 h 6858000"/>
              <a:gd name="connsiteX340" fmla="*/ 11133979 w 12192000"/>
              <a:gd name="connsiteY340" fmla="*/ 6308295 h 6858000"/>
              <a:gd name="connsiteX341" fmla="*/ 11126785 w 12192000"/>
              <a:gd name="connsiteY341" fmla="*/ 6372976 h 6858000"/>
              <a:gd name="connsiteX342" fmla="*/ 11125516 w 12192000"/>
              <a:gd name="connsiteY342" fmla="*/ 6450933 h 6858000"/>
              <a:gd name="connsiteX343" fmla="*/ 11128536 w 12192000"/>
              <a:gd name="connsiteY343" fmla="*/ 6503040 h 6858000"/>
              <a:gd name="connsiteX344" fmla="*/ 11134805 w 12192000"/>
              <a:gd name="connsiteY344" fmla="*/ 6529906 h 6858000"/>
              <a:gd name="connsiteX345" fmla="*/ 11195561 w 12192000"/>
              <a:gd name="connsiteY345" fmla="*/ 6570046 h 6858000"/>
              <a:gd name="connsiteX346" fmla="*/ 11215201 w 12192000"/>
              <a:gd name="connsiteY346" fmla="*/ 6555500 h 6858000"/>
              <a:gd name="connsiteX347" fmla="*/ 11229683 w 12192000"/>
              <a:gd name="connsiteY347" fmla="*/ 6500591 h 6858000"/>
              <a:gd name="connsiteX348" fmla="*/ 11269494 w 12192000"/>
              <a:gd name="connsiteY348" fmla="*/ 6299573 h 6858000"/>
              <a:gd name="connsiteX349" fmla="*/ 11315260 w 12192000"/>
              <a:gd name="connsiteY349" fmla="*/ 6168935 h 6858000"/>
              <a:gd name="connsiteX350" fmla="*/ 11329139 w 12192000"/>
              <a:gd name="connsiteY350" fmla="*/ 6142993 h 6858000"/>
              <a:gd name="connsiteX351" fmla="*/ 11330473 w 12192000"/>
              <a:gd name="connsiteY351" fmla="*/ 6152001 h 6858000"/>
              <a:gd name="connsiteX352" fmla="*/ 11300239 w 12192000"/>
              <a:gd name="connsiteY352" fmla="*/ 6348339 h 6858000"/>
              <a:gd name="connsiteX353" fmla="*/ 11302563 w 12192000"/>
              <a:gd name="connsiteY353" fmla="*/ 6478658 h 6858000"/>
              <a:gd name="connsiteX354" fmla="*/ 11375445 w 12192000"/>
              <a:gd name="connsiteY354" fmla="*/ 6564697 h 6858000"/>
              <a:gd name="connsiteX355" fmla="*/ 11412712 w 12192000"/>
              <a:gd name="connsiteY355" fmla="*/ 6554418 h 6858000"/>
              <a:gd name="connsiteX356" fmla="*/ 11431334 w 12192000"/>
              <a:gd name="connsiteY356" fmla="*/ 6526119 h 6858000"/>
              <a:gd name="connsiteX357" fmla="*/ 11445177 w 12192000"/>
              <a:gd name="connsiteY357" fmla="*/ 6484261 h 6858000"/>
              <a:gd name="connsiteX358" fmla="*/ 11449185 w 12192000"/>
              <a:gd name="connsiteY358" fmla="*/ 6496038 h 6858000"/>
              <a:gd name="connsiteX359" fmla="*/ 11521115 w 12192000"/>
              <a:gd name="connsiteY359" fmla="*/ 6568582 h 6858000"/>
              <a:gd name="connsiteX360" fmla="*/ 11582599 w 12192000"/>
              <a:gd name="connsiteY360" fmla="*/ 6543848 h 6858000"/>
              <a:gd name="connsiteX361" fmla="*/ 11593010 w 12192000"/>
              <a:gd name="connsiteY361" fmla="*/ 6523636 h 6858000"/>
              <a:gd name="connsiteX362" fmla="*/ 11641512 w 12192000"/>
              <a:gd name="connsiteY362" fmla="*/ 6563075 h 6858000"/>
              <a:gd name="connsiteX363" fmla="*/ 11673785 w 12192000"/>
              <a:gd name="connsiteY363" fmla="*/ 6574599 h 6858000"/>
              <a:gd name="connsiteX364" fmla="*/ 11751563 w 12192000"/>
              <a:gd name="connsiteY364" fmla="*/ 6555085 h 6858000"/>
              <a:gd name="connsiteX365" fmla="*/ 11770185 w 12192000"/>
              <a:gd name="connsiteY365" fmla="*/ 6529906 h 6858000"/>
              <a:gd name="connsiteX366" fmla="*/ 11792431 w 12192000"/>
              <a:gd name="connsiteY366" fmla="*/ 6479644 h 6858000"/>
              <a:gd name="connsiteX367" fmla="*/ 11813690 w 12192000"/>
              <a:gd name="connsiteY367" fmla="*/ 6352858 h 6858000"/>
              <a:gd name="connsiteX368" fmla="*/ 11809104 w 12192000"/>
              <a:gd name="connsiteY368" fmla="*/ 6186857 h 6858000"/>
              <a:gd name="connsiteX369" fmla="*/ 11802934 w 12192000"/>
              <a:gd name="connsiteY369" fmla="*/ 6152478 h 6858000"/>
              <a:gd name="connsiteX370" fmla="*/ 11819260 w 12192000"/>
              <a:gd name="connsiteY370" fmla="*/ 6160182 h 6858000"/>
              <a:gd name="connsiteX371" fmla="*/ 11933005 w 12192000"/>
              <a:gd name="connsiteY371" fmla="*/ 6148150 h 6858000"/>
              <a:gd name="connsiteX372" fmla="*/ 11948823 w 12192000"/>
              <a:gd name="connsiteY372" fmla="*/ 6123385 h 6858000"/>
              <a:gd name="connsiteX373" fmla="*/ 11920747 w 12192000"/>
              <a:gd name="connsiteY373" fmla="*/ 6056278 h 6858000"/>
              <a:gd name="connsiteX374" fmla="*/ 11915432 w 12192000"/>
              <a:gd name="connsiteY374" fmla="*/ 6053891 h 6858000"/>
              <a:gd name="connsiteX375" fmla="*/ 11913365 w 12192000"/>
              <a:gd name="connsiteY375" fmla="*/ 6053414 h 6858000"/>
              <a:gd name="connsiteX376" fmla="*/ 11905119 w 12192000"/>
              <a:gd name="connsiteY376" fmla="*/ 6057935 h 6858000"/>
              <a:gd name="connsiteX377" fmla="*/ 11902063 w 12192000"/>
              <a:gd name="connsiteY377" fmla="*/ 6061977 h 6858000"/>
              <a:gd name="connsiteX378" fmla="*/ 11890864 w 12192000"/>
              <a:gd name="connsiteY378" fmla="*/ 6075537 h 6858000"/>
              <a:gd name="connsiteX379" fmla="*/ 11803943 w 12192000"/>
              <a:gd name="connsiteY379" fmla="*/ 6099473 h 6858000"/>
              <a:gd name="connsiteX380" fmla="*/ 11794941 w 12192000"/>
              <a:gd name="connsiteY380" fmla="*/ 6095749 h 6858000"/>
              <a:gd name="connsiteX381" fmla="*/ 11784597 w 12192000"/>
              <a:gd name="connsiteY381" fmla="*/ 6092056 h 6858000"/>
              <a:gd name="connsiteX382" fmla="*/ 11763365 w 12192000"/>
              <a:gd name="connsiteY382" fmla="*/ 6089700 h 6858000"/>
              <a:gd name="connsiteX383" fmla="*/ 11737330 w 12192000"/>
              <a:gd name="connsiteY383" fmla="*/ 6085085 h 6858000"/>
              <a:gd name="connsiteX384" fmla="*/ 11736887 w 12192000"/>
              <a:gd name="connsiteY384" fmla="*/ 6084798 h 6858000"/>
              <a:gd name="connsiteX385" fmla="*/ 11731064 w 12192000"/>
              <a:gd name="connsiteY385" fmla="*/ 6084321 h 6858000"/>
              <a:gd name="connsiteX386" fmla="*/ 11677978 w 12192000"/>
              <a:gd name="connsiteY386" fmla="*/ 6109436 h 6858000"/>
              <a:gd name="connsiteX387" fmla="*/ 11610348 w 12192000"/>
              <a:gd name="connsiteY387" fmla="*/ 6247680 h 6858000"/>
              <a:gd name="connsiteX388" fmla="*/ 11581195 w 12192000"/>
              <a:gd name="connsiteY388" fmla="*/ 6417468 h 6858000"/>
              <a:gd name="connsiteX389" fmla="*/ 11554429 w 12192000"/>
              <a:gd name="connsiteY389" fmla="*/ 6513346 h 6858000"/>
              <a:gd name="connsiteX390" fmla="*/ 11540041 w 12192000"/>
              <a:gd name="connsiteY390" fmla="*/ 6533211 h 6858000"/>
              <a:gd name="connsiteX391" fmla="*/ 11528524 w 12192000"/>
              <a:gd name="connsiteY391" fmla="*/ 6500230 h 6858000"/>
              <a:gd name="connsiteX392" fmla="*/ 11538928 w 12192000"/>
              <a:gd name="connsiteY392" fmla="*/ 6332991 h 6858000"/>
              <a:gd name="connsiteX393" fmla="*/ 11567383 w 12192000"/>
              <a:gd name="connsiteY393" fmla="*/ 6184082 h 6858000"/>
              <a:gd name="connsiteX394" fmla="*/ 11585935 w 12192000"/>
              <a:gd name="connsiteY394" fmla="*/ 6108927 h 6858000"/>
              <a:gd name="connsiteX395" fmla="*/ 11619387 w 12192000"/>
              <a:gd name="connsiteY395" fmla="*/ 6108865 h 6858000"/>
              <a:gd name="connsiteX396" fmla="*/ 11633869 w 12192000"/>
              <a:gd name="connsiteY396" fmla="*/ 6107273 h 6858000"/>
              <a:gd name="connsiteX397" fmla="*/ 11636699 w 12192000"/>
              <a:gd name="connsiteY397" fmla="*/ 6090529 h 6858000"/>
              <a:gd name="connsiteX398" fmla="*/ 11617256 w 12192000"/>
              <a:gd name="connsiteY398" fmla="*/ 6083558 h 6858000"/>
              <a:gd name="connsiteX399" fmla="*/ 11594783 w 12192000"/>
              <a:gd name="connsiteY399" fmla="*/ 6082093 h 6858000"/>
              <a:gd name="connsiteX400" fmla="*/ 11637856 w 12192000"/>
              <a:gd name="connsiteY400" fmla="*/ 5954309 h 6858000"/>
              <a:gd name="connsiteX401" fmla="*/ 11614475 w 12192000"/>
              <a:gd name="connsiteY401" fmla="*/ 5928731 h 6858000"/>
              <a:gd name="connsiteX402" fmla="*/ 11055341 w 12192000"/>
              <a:gd name="connsiteY402" fmla="*/ 5927276 h 6858000"/>
              <a:gd name="connsiteX403" fmla="*/ 11010680 w 12192000"/>
              <a:gd name="connsiteY403" fmla="*/ 5959699 h 6858000"/>
              <a:gd name="connsiteX404" fmla="*/ 10999535 w 12192000"/>
              <a:gd name="connsiteY404" fmla="*/ 5998559 h 6858000"/>
              <a:gd name="connsiteX405" fmla="*/ 11014016 w 12192000"/>
              <a:gd name="connsiteY405" fmla="*/ 6026430 h 6858000"/>
              <a:gd name="connsiteX406" fmla="*/ 11046394 w 12192000"/>
              <a:gd name="connsiteY406" fmla="*/ 6040560 h 6858000"/>
              <a:gd name="connsiteX407" fmla="*/ 11086975 w 12192000"/>
              <a:gd name="connsiteY407" fmla="*/ 6020381 h 6858000"/>
              <a:gd name="connsiteX408" fmla="*/ 11101850 w 12192000"/>
              <a:gd name="connsiteY408" fmla="*/ 5965506 h 6858000"/>
              <a:gd name="connsiteX409" fmla="*/ 11102517 w 12192000"/>
              <a:gd name="connsiteY409" fmla="*/ 5946113 h 6858000"/>
              <a:gd name="connsiteX410" fmla="*/ 11098001 w 12192000"/>
              <a:gd name="connsiteY410" fmla="*/ 5937518 h 6858000"/>
              <a:gd name="connsiteX411" fmla="*/ 11089211 w 12192000"/>
              <a:gd name="connsiteY411" fmla="*/ 5960991 h 6858000"/>
              <a:gd name="connsiteX412" fmla="*/ 11083050 w 12192000"/>
              <a:gd name="connsiteY412" fmla="*/ 5976300 h 6858000"/>
              <a:gd name="connsiteX413" fmla="*/ 11089173 w 12192000"/>
              <a:gd name="connsiteY413" fmla="*/ 5943368 h 6858000"/>
              <a:gd name="connsiteX414" fmla="*/ 11084424 w 12192000"/>
              <a:gd name="connsiteY414" fmla="*/ 5930845 h 6858000"/>
              <a:gd name="connsiteX415" fmla="*/ 11068017 w 12192000"/>
              <a:gd name="connsiteY415" fmla="*/ 5929356 h 6858000"/>
              <a:gd name="connsiteX416" fmla="*/ 11062407 w 12192000"/>
              <a:gd name="connsiteY416" fmla="*/ 5933947 h 6858000"/>
              <a:gd name="connsiteX417" fmla="*/ 11059736 w 12192000"/>
              <a:gd name="connsiteY417" fmla="*/ 5928492 h 6858000"/>
              <a:gd name="connsiteX418" fmla="*/ 11055341 w 12192000"/>
              <a:gd name="connsiteY418" fmla="*/ 5927276 h 6858000"/>
              <a:gd name="connsiteX419" fmla="*/ 0 w 12192000"/>
              <a:gd name="connsiteY419" fmla="*/ 0 h 6858000"/>
              <a:gd name="connsiteX420" fmla="*/ 12192000 w 12192000"/>
              <a:gd name="connsiteY420" fmla="*/ 0 h 6858000"/>
              <a:gd name="connsiteX421" fmla="*/ 12192000 w 12192000"/>
              <a:gd name="connsiteY421" fmla="*/ 6858000 h 6858000"/>
              <a:gd name="connsiteX422" fmla="*/ 0 w 12192000"/>
              <a:gd name="connsiteY4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Lst>
            <a:rect l="l" t="t" r="r" b="b"/>
            <a:pathLst>
              <a:path w="12192000" h="6858000">
                <a:moveTo>
                  <a:pt x="11017245" y="6432082"/>
                </a:moveTo>
                <a:lnTo>
                  <a:pt x="11017245" y="6459171"/>
                </a:lnTo>
                <a:cubicBezTo>
                  <a:pt x="11016891" y="6459140"/>
                  <a:pt x="11016542" y="6459140"/>
                  <a:pt x="11016128" y="6459140"/>
                </a:cubicBezTo>
                <a:lnTo>
                  <a:pt x="11016128" y="6443574"/>
                </a:lnTo>
                <a:close/>
                <a:moveTo>
                  <a:pt x="10984431" y="6418874"/>
                </a:moveTo>
                <a:lnTo>
                  <a:pt x="10984431" y="6435266"/>
                </a:lnTo>
                <a:cubicBezTo>
                  <a:pt x="10983126" y="6432879"/>
                  <a:pt x="10982649" y="6430396"/>
                  <a:pt x="10982875" y="6427977"/>
                </a:cubicBezTo>
                <a:cubicBezTo>
                  <a:pt x="10983126" y="6424954"/>
                  <a:pt x="10983829" y="6421897"/>
                  <a:pt x="10984431" y="6418874"/>
                </a:cubicBezTo>
                <a:close/>
                <a:moveTo>
                  <a:pt x="11459752" y="6413050"/>
                </a:moveTo>
                <a:lnTo>
                  <a:pt x="11461344" y="6413050"/>
                </a:lnTo>
                <a:lnTo>
                  <a:pt x="11461344" y="6460824"/>
                </a:lnTo>
                <a:cubicBezTo>
                  <a:pt x="11460803" y="6460860"/>
                  <a:pt x="11460294" y="6460860"/>
                  <a:pt x="11459752" y="6460860"/>
                </a:cubicBezTo>
                <a:close/>
                <a:moveTo>
                  <a:pt x="11793570" y="6410468"/>
                </a:moveTo>
                <a:cubicBezTo>
                  <a:pt x="11794146" y="6413489"/>
                  <a:pt x="11794847" y="6416548"/>
                  <a:pt x="11795131" y="6419568"/>
                </a:cubicBezTo>
                <a:cubicBezTo>
                  <a:pt x="11795321" y="6422023"/>
                  <a:pt x="11794847" y="6424475"/>
                  <a:pt x="11793570" y="6426862"/>
                </a:cubicBezTo>
                <a:close/>
                <a:moveTo>
                  <a:pt x="11798151" y="6393406"/>
                </a:moveTo>
                <a:cubicBezTo>
                  <a:pt x="11798024" y="6394933"/>
                  <a:pt x="11798053" y="6396429"/>
                  <a:pt x="11798151" y="6397800"/>
                </a:cubicBezTo>
                <a:cubicBezTo>
                  <a:pt x="11798151" y="6398149"/>
                  <a:pt x="11798180" y="6398496"/>
                  <a:pt x="11798212" y="6398819"/>
                </a:cubicBezTo>
                <a:cubicBezTo>
                  <a:pt x="11798279" y="6399009"/>
                  <a:pt x="11798279" y="6399166"/>
                  <a:pt x="11798308" y="6399361"/>
                </a:cubicBezTo>
                <a:cubicBezTo>
                  <a:pt x="11798308" y="6399520"/>
                  <a:pt x="11798339" y="6399647"/>
                  <a:pt x="11798339" y="6399806"/>
                </a:cubicBezTo>
                <a:cubicBezTo>
                  <a:pt x="11798371" y="6400155"/>
                  <a:pt x="11798438" y="6400507"/>
                  <a:pt x="11798438" y="6400856"/>
                </a:cubicBezTo>
                <a:cubicBezTo>
                  <a:pt x="11798498" y="6401430"/>
                  <a:pt x="11798534" y="6402003"/>
                  <a:pt x="11798534" y="6402576"/>
                </a:cubicBezTo>
                <a:cubicBezTo>
                  <a:pt x="11798630" y="6403338"/>
                  <a:pt x="11798630" y="6404068"/>
                  <a:pt x="11798539" y="6404735"/>
                </a:cubicBezTo>
                <a:cubicBezTo>
                  <a:pt x="11798503" y="6405118"/>
                  <a:pt x="11798471" y="6405469"/>
                  <a:pt x="11798344" y="6405852"/>
                </a:cubicBezTo>
                <a:cubicBezTo>
                  <a:pt x="11798216" y="6406202"/>
                  <a:pt x="11798124" y="6406553"/>
                  <a:pt x="11797961" y="6406871"/>
                </a:cubicBezTo>
                <a:cubicBezTo>
                  <a:pt x="11797802" y="6407221"/>
                  <a:pt x="11797614" y="6407572"/>
                  <a:pt x="11797292" y="6407890"/>
                </a:cubicBezTo>
                <a:cubicBezTo>
                  <a:pt x="11796591" y="6408813"/>
                  <a:pt x="11795413" y="6409610"/>
                  <a:pt x="11793600" y="6410246"/>
                </a:cubicBezTo>
                <a:cubicBezTo>
                  <a:pt x="11793727" y="6409673"/>
                  <a:pt x="11793888" y="6409131"/>
                  <a:pt x="11794016" y="6408591"/>
                </a:cubicBezTo>
                <a:cubicBezTo>
                  <a:pt x="11794175" y="6408047"/>
                  <a:pt x="11794332" y="6407445"/>
                  <a:pt x="11794491" y="6406871"/>
                </a:cubicBezTo>
                <a:cubicBezTo>
                  <a:pt x="11794777" y="6405852"/>
                  <a:pt x="11795066" y="6404802"/>
                  <a:pt x="11795353" y="6403721"/>
                </a:cubicBezTo>
                <a:cubicBezTo>
                  <a:pt x="11795413" y="6403526"/>
                  <a:pt x="11795444" y="6403273"/>
                  <a:pt x="11795512" y="6403085"/>
                </a:cubicBezTo>
                <a:cubicBezTo>
                  <a:pt x="11795767" y="6402162"/>
                  <a:pt x="11796020" y="6401174"/>
                  <a:pt x="11796306" y="6400155"/>
                </a:cubicBezTo>
                <a:cubicBezTo>
                  <a:pt x="11796848" y="6398183"/>
                  <a:pt x="11797453" y="6395954"/>
                  <a:pt x="11798151" y="6393406"/>
                </a:cubicBezTo>
                <a:close/>
                <a:moveTo>
                  <a:pt x="11672985" y="6384652"/>
                </a:moveTo>
                <a:cubicBezTo>
                  <a:pt x="11673429" y="6391241"/>
                  <a:pt x="11673809" y="6397827"/>
                  <a:pt x="11674223" y="6404419"/>
                </a:cubicBezTo>
                <a:cubicBezTo>
                  <a:pt x="11673809" y="6404421"/>
                  <a:pt x="11673397" y="6404421"/>
                  <a:pt x="11672985" y="6404448"/>
                </a:cubicBezTo>
                <a:close/>
                <a:moveTo>
                  <a:pt x="11019569" y="6381820"/>
                </a:moveTo>
                <a:cubicBezTo>
                  <a:pt x="11020330" y="6393247"/>
                  <a:pt x="11021125" y="6404706"/>
                  <a:pt x="11021920" y="6416167"/>
                </a:cubicBezTo>
                <a:cubicBezTo>
                  <a:pt x="11021125" y="6416167"/>
                  <a:pt x="11020330" y="6416198"/>
                  <a:pt x="11019569" y="6416230"/>
                </a:cubicBezTo>
                <a:close/>
                <a:moveTo>
                  <a:pt x="11019598" y="6381117"/>
                </a:moveTo>
                <a:cubicBezTo>
                  <a:pt x="11019598" y="6381184"/>
                  <a:pt x="11019569" y="6381278"/>
                  <a:pt x="11019569" y="6381343"/>
                </a:cubicBezTo>
                <a:lnTo>
                  <a:pt x="11019569" y="6381820"/>
                </a:lnTo>
                <a:cubicBezTo>
                  <a:pt x="11019569" y="6381629"/>
                  <a:pt x="11019506" y="6381470"/>
                  <a:pt x="11019506" y="6381278"/>
                </a:cubicBezTo>
                <a:lnTo>
                  <a:pt x="11019506" y="6381215"/>
                </a:lnTo>
                <a:cubicBezTo>
                  <a:pt x="11019569" y="6381184"/>
                  <a:pt x="11019569" y="6381152"/>
                  <a:pt x="11019598" y="6381117"/>
                </a:cubicBezTo>
                <a:close/>
                <a:moveTo>
                  <a:pt x="10978032" y="6375771"/>
                </a:moveTo>
                <a:lnTo>
                  <a:pt x="10978032" y="6389523"/>
                </a:lnTo>
                <a:cubicBezTo>
                  <a:pt x="10977716" y="6389427"/>
                  <a:pt x="10977398" y="6389395"/>
                  <a:pt x="10977078" y="6389364"/>
                </a:cubicBezTo>
                <a:lnTo>
                  <a:pt x="10977078" y="6375800"/>
                </a:lnTo>
                <a:cubicBezTo>
                  <a:pt x="10977401" y="6375800"/>
                  <a:pt x="10977719" y="6375800"/>
                  <a:pt x="10978032" y="6375771"/>
                </a:cubicBezTo>
                <a:close/>
                <a:moveTo>
                  <a:pt x="11799967" y="6367369"/>
                </a:moveTo>
                <a:cubicBezTo>
                  <a:pt x="11800290" y="6367400"/>
                  <a:pt x="11800572" y="6367400"/>
                  <a:pt x="11800890" y="6367400"/>
                </a:cubicBezTo>
                <a:lnTo>
                  <a:pt x="11800890" y="6380960"/>
                </a:lnTo>
                <a:cubicBezTo>
                  <a:pt x="11800572" y="6380989"/>
                  <a:pt x="11800287" y="6381022"/>
                  <a:pt x="11799967" y="6381117"/>
                </a:cubicBezTo>
                <a:close/>
                <a:moveTo>
                  <a:pt x="11635019" y="6361860"/>
                </a:moveTo>
                <a:cubicBezTo>
                  <a:pt x="11636228" y="6362017"/>
                  <a:pt x="11637467" y="6362178"/>
                  <a:pt x="11638707" y="6362306"/>
                </a:cubicBezTo>
                <a:cubicBezTo>
                  <a:pt x="11636034" y="6380322"/>
                  <a:pt x="11633360" y="6398342"/>
                  <a:pt x="11630658" y="6416357"/>
                </a:cubicBezTo>
                <a:cubicBezTo>
                  <a:pt x="11630022" y="6416295"/>
                  <a:pt x="11629353" y="6416198"/>
                  <a:pt x="11628685" y="6416131"/>
                </a:cubicBezTo>
                <a:cubicBezTo>
                  <a:pt x="11630817" y="6398021"/>
                  <a:pt x="11632883" y="6379974"/>
                  <a:pt x="11635019" y="6361860"/>
                </a:cubicBezTo>
                <a:close/>
                <a:moveTo>
                  <a:pt x="11777090" y="6315006"/>
                </a:moveTo>
                <a:cubicBezTo>
                  <a:pt x="11776006" y="6343842"/>
                  <a:pt x="11773265" y="6372430"/>
                  <a:pt x="11768651" y="6400823"/>
                </a:cubicBezTo>
                <a:cubicBezTo>
                  <a:pt x="11766392" y="6414666"/>
                  <a:pt x="11763878" y="6428452"/>
                  <a:pt x="11760094" y="6441758"/>
                </a:cubicBezTo>
                <a:cubicBezTo>
                  <a:pt x="11761236" y="6435230"/>
                  <a:pt x="11762480" y="6428804"/>
                  <a:pt x="11763304" y="6422278"/>
                </a:cubicBezTo>
                <a:cubicBezTo>
                  <a:pt x="11767762" y="6387391"/>
                  <a:pt x="11772027" y="6352439"/>
                  <a:pt x="11776577" y="6317552"/>
                </a:cubicBezTo>
                <a:cubicBezTo>
                  <a:pt x="11776644" y="6317075"/>
                  <a:pt x="11776675" y="6316659"/>
                  <a:pt x="11776803" y="6316184"/>
                </a:cubicBezTo>
                <a:cubicBezTo>
                  <a:pt x="11776895" y="6315801"/>
                  <a:pt x="11776962" y="6315389"/>
                  <a:pt x="11777090" y="6315006"/>
                </a:cubicBezTo>
                <a:close/>
                <a:moveTo>
                  <a:pt x="11763338" y="6204613"/>
                </a:moveTo>
                <a:cubicBezTo>
                  <a:pt x="11771038" y="6249178"/>
                  <a:pt x="11761811" y="6387738"/>
                  <a:pt x="11747777" y="6423584"/>
                </a:cubicBezTo>
                <a:cubicBezTo>
                  <a:pt x="11758945" y="6350849"/>
                  <a:pt x="11764675" y="6277985"/>
                  <a:pt x="11763338" y="6204613"/>
                </a:cubicBezTo>
                <a:close/>
                <a:moveTo>
                  <a:pt x="11237098" y="6194171"/>
                </a:moveTo>
                <a:cubicBezTo>
                  <a:pt x="11237098" y="6199362"/>
                  <a:pt x="11237286" y="6204550"/>
                  <a:pt x="11237065" y="6209739"/>
                </a:cubicBezTo>
                <a:cubicBezTo>
                  <a:pt x="11236780" y="6215149"/>
                  <a:pt x="11236460" y="6220658"/>
                  <a:pt x="11235600" y="6225972"/>
                </a:cubicBezTo>
                <a:cubicBezTo>
                  <a:pt x="11225834" y="6285530"/>
                  <a:pt x="11215900" y="6345023"/>
                  <a:pt x="11206160" y="6404578"/>
                </a:cubicBezTo>
                <a:cubicBezTo>
                  <a:pt x="11201577" y="6432749"/>
                  <a:pt x="11197252" y="6460949"/>
                  <a:pt x="11192825" y="6489123"/>
                </a:cubicBezTo>
                <a:cubicBezTo>
                  <a:pt x="11199703" y="6389807"/>
                  <a:pt x="11221598" y="6292722"/>
                  <a:pt x="11237098" y="6194171"/>
                </a:cubicBezTo>
                <a:close/>
                <a:moveTo>
                  <a:pt x="11654077" y="6189399"/>
                </a:moveTo>
                <a:cubicBezTo>
                  <a:pt x="11646662" y="6214672"/>
                  <a:pt x="11639247" y="6239979"/>
                  <a:pt x="11631833" y="6265286"/>
                </a:cubicBezTo>
                <a:cubicBezTo>
                  <a:pt x="11624322" y="6290879"/>
                  <a:pt x="11622031" y="6317808"/>
                  <a:pt x="11611779" y="6342920"/>
                </a:cubicBezTo>
                <a:cubicBezTo>
                  <a:pt x="11615158" y="6288967"/>
                  <a:pt x="11632691" y="6238673"/>
                  <a:pt x="11654077" y="6189399"/>
                </a:cubicBezTo>
                <a:close/>
                <a:moveTo>
                  <a:pt x="11046235" y="6171732"/>
                </a:moveTo>
                <a:cubicBezTo>
                  <a:pt x="11044739" y="6184434"/>
                  <a:pt x="11043147" y="6212827"/>
                  <a:pt x="11041652" y="6225591"/>
                </a:cubicBezTo>
                <a:cubicBezTo>
                  <a:pt x="11035927" y="6274420"/>
                  <a:pt x="11030258" y="6323252"/>
                  <a:pt x="11024307" y="6372049"/>
                </a:cubicBezTo>
                <a:cubicBezTo>
                  <a:pt x="11023895" y="6375231"/>
                  <a:pt x="11021253" y="6378033"/>
                  <a:pt x="11019598" y="6381056"/>
                </a:cubicBezTo>
                <a:cubicBezTo>
                  <a:pt x="11020270" y="6374976"/>
                  <a:pt x="11020937" y="6368925"/>
                  <a:pt x="11021544" y="6362848"/>
                </a:cubicBezTo>
                <a:cubicBezTo>
                  <a:pt x="11022531" y="6353617"/>
                  <a:pt x="11023548" y="6344322"/>
                  <a:pt x="11024564" y="6335087"/>
                </a:cubicBezTo>
                <a:cubicBezTo>
                  <a:pt x="11025585" y="6325827"/>
                  <a:pt x="11026669" y="6316628"/>
                  <a:pt x="11027746" y="6307361"/>
                </a:cubicBezTo>
                <a:cubicBezTo>
                  <a:pt x="11032266" y="6269868"/>
                  <a:pt x="11036979" y="6216739"/>
                  <a:pt x="11041876" y="6179306"/>
                </a:cubicBezTo>
                <a:cubicBezTo>
                  <a:pt x="11042039" y="6177938"/>
                  <a:pt x="11042798" y="6176663"/>
                  <a:pt x="11043658" y="6175423"/>
                </a:cubicBezTo>
                <a:cubicBezTo>
                  <a:pt x="11044072" y="6174787"/>
                  <a:pt x="11044517" y="6174214"/>
                  <a:pt x="11044994" y="6173578"/>
                </a:cubicBezTo>
                <a:cubicBezTo>
                  <a:pt x="11045411" y="6172973"/>
                  <a:pt x="11045854" y="6172368"/>
                  <a:pt x="11046235" y="6171732"/>
                </a:cubicBezTo>
                <a:close/>
                <a:moveTo>
                  <a:pt x="11396865" y="6161319"/>
                </a:moveTo>
                <a:cubicBezTo>
                  <a:pt x="11398007" y="6161416"/>
                  <a:pt x="11399155" y="6161478"/>
                  <a:pt x="11400333" y="6161606"/>
                </a:cubicBezTo>
                <a:cubicBezTo>
                  <a:pt x="11398741" y="6178636"/>
                  <a:pt x="11397371" y="6195761"/>
                  <a:pt x="11395620" y="6212791"/>
                </a:cubicBezTo>
                <a:cubicBezTo>
                  <a:pt x="11391641" y="6249973"/>
                  <a:pt x="11387441" y="6287185"/>
                  <a:pt x="11383434" y="6324360"/>
                </a:cubicBezTo>
                <a:cubicBezTo>
                  <a:pt x="11382095" y="6336746"/>
                  <a:pt x="11381237" y="6349192"/>
                  <a:pt x="11379739" y="6361511"/>
                </a:cubicBezTo>
                <a:cubicBezTo>
                  <a:pt x="11379484" y="6363835"/>
                  <a:pt x="11377196" y="6365905"/>
                  <a:pt x="11375857" y="6368099"/>
                </a:cubicBezTo>
                <a:cubicBezTo>
                  <a:pt x="11377353" y="6350334"/>
                  <a:pt x="11378562" y="6332543"/>
                  <a:pt x="11380409" y="6314809"/>
                </a:cubicBezTo>
                <a:cubicBezTo>
                  <a:pt x="11385787" y="6263658"/>
                  <a:pt x="11391357" y="6212473"/>
                  <a:pt x="11396865" y="6161319"/>
                </a:cubicBezTo>
                <a:close/>
                <a:moveTo>
                  <a:pt x="11691221" y="6158110"/>
                </a:moveTo>
                <a:cubicBezTo>
                  <a:pt x="11681169" y="6192202"/>
                  <a:pt x="11671398" y="6223016"/>
                  <a:pt x="11663118" y="6254179"/>
                </a:cubicBezTo>
                <a:cubicBezTo>
                  <a:pt x="11654874" y="6285053"/>
                  <a:pt x="11648126" y="6316310"/>
                  <a:pt x="11639056" y="6347634"/>
                </a:cubicBezTo>
                <a:cubicBezTo>
                  <a:pt x="11638420" y="6343240"/>
                  <a:pt x="11636737" y="6338685"/>
                  <a:pt x="11637370" y="6334421"/>
                </a:cubicBezTo>
                <a:cubicBezTo>
                  <a:pt x="11645807" y="6275600"/>
                  <a:pt x="11662771" y="6219227"/>
                  <a:pt x="11686542" y="6164795"/>
                </a:cubicBezTo>
                <a:cubicBezTo>
                  <a:pt x="11687182" y="6163362"/>
                  <a:pt x="11688360" y="6162152"/>
                  <a:pt x="11691221" y="6158110"/>
                </a:cubicBezTo>
                <a:close/>
                <a:moveTo>
                  <a:pt x="11347404" y="6155943"/>
                </a:moveTo>
                <a:cubicBezTo>
                  <a:pt x="11328185" y="6262802"/>
                  <a:pt x="11316536" y="6370330"/>
                  <a:pt x="11321466" y="6479194"/>
                </a:cubicBezTo>
                <a:cubicBezTo>
                  <a:pt x="11306094" y="6407987"/>
                  <a:pt x="11322261" y="6234058"/>
                  <a:pt x="11347404" y="6155943"/>
                </a:cubicBezTo>
                <a:close/>
                <a:moveTo>
                  <a:pt x="11744020" y="6151903"/>
                </a:moveTo>
                <a:cubicBezTo>
                  <a:pt x="11745135" y="6151999"/>
                  <a:pt x="11746212" y="6152031"/>
                  <a:pt x="11747329" y="6152062"/>
                </a:cubicBezTo>
                <a:cubicBezTo>
                  <a:pt x="11748471" y="6166577"/>
                  <a:pt x="11750034" y="6181093"/>
                  <a:pt x="11750571" y="6195608"/>
                </a:cubicBezTo>
                <a:cubicBezTo>
                  <a:pt x="11752992" y="6259300"/>
                  <a:pt x="11748955" y="6322741"/>
                  <a:pt x="11740075" y="6385862"/>
                </a:cubicBezTo>
                <a:cubicBezTo>
                  <a:pt x="11735076" y="6421546"/>
                  <a:pt x="11726324" y="6456368"/>
                  <a:pt x="11710127" y="6488803"/>
                </a:cubicBezTo>
                <a:cubicBezTo>
                  <a:pt x="11706117" y="6496828"/>
                  <a:pt x="11700641" y="6504084"/>
                  <a:pt x="11695834" y="6511693"/>
                </a:cubicBezTo>
                <a:cubicBezTo>
                  <a:pt x="11694181" y="6511279"/>
                  <a:pt x="11692491" y="6510831"/>
                  <a:pt x="11690872" y="6510419"/>
                </a:cubicBezTo>
                <a:cubicBezTo>
                  <a:pt x="11689791" y="6500837"/>
                  <a:pt x="11687975" y="6491257"/>
                  <a:pt x="11687850" y="6481641"/>
                </a:cubicBezTo>
                <a:cubicBezTo>
                  <a:pt x="11686862" y="6419855"/>
                  <a:pt x="11694596" y="6358996"/>
                  <a:pt x="11708631" y="6298896"/>
                </a:cubicBezTo>
                <a:cubicBezTo>
                  <a:pt x="11718812" y="6255545"/>
                  <a:pt x="11729192" y="6212191"/>
                  <a:pt x="11739533" y="6168868"/>
                </a:cubicBezTo>
                <a:cubicBezTo>
                  <a:pt x="11740870" y="6163171"/>
                  <a:pt x="11742491" y="6157569"/>
                  <a:pt x="11744020" y="6151903"/>
                </a:cubicBezTo>
                <a:close/>
                <a:moveTo>
                  <a:pt x="11046271" y="6148208"/>
                </a:moveTo>
                <a:lnTo>
                  <a:pt x="11046271" y="6171190"/>
                </a:lnTo>
                <a:cubicBezTo>
                  <a:pt x="11046271" y="6171349"/>
                  <a:pt x="11046331" y="6171446"/>
                  <a:pt x="11046331" y="6171605"/>
                </a:cubicBezTo>
                <a:cubicBezTo>
                  <a:pt x="11046331" y="6171636"/>
                  <a:pt x="11046271" y="6171636"/>
                  <a:pt x="11046271" y="6171701"/>
                </a:cubicBezTo>
                <a:lnTo>
                  <a:pt x="11046235" y="6171701"/>
                </a:lnTo>
                <a:cubicBezTo>
                  <a:pt x="11046271" y="6171638"/>
                  <a:pt x="11046271" y="6171605"/>
                  <a:pt x="11046271" y="6171573"/>
                </a:cubicBezTo>
                <a:lnTo>
                  <a:pt x="11046271" y="6171542"/>
                </a:lnTo>
                <a:lnTo>
                  <a:pt x="11046271" y="6171193"/>
                </a:lnTo>
                <a:cubicBezTo>
                  <a:pt x="11045603" y="6163552"/>
                  <a:pt x="11044934" y="6155945"/>
                  <a:pt x="11044262" y="6148338"/>
                </a:cubicBezTo>
                <a:cubicBezTo>
                  <a:pt x="11044934" y="6148302"/>
                  <a:pt x="11045603" y="6148239"/>
                  <a:pt x="11046271" y="6148208"/>
                </a:cubicBezTo>
                <a:close/>
                <a:moveTo>
                  <a:pt x="11208870" y="6132546"/>
                </a:moveTo>
                <a:cubicBezTo>
                  <a:pt x="11212689" y="6157248"/>
                  <a:pt x="11206640" y="6181693"/>
                  <a:pt x="11202759" y="6206268"/>
                </a:cubicBezTo>
                <a:cubicBezTo>
                  <a:pt x="11191775" y="6275471"/>
                  <a:pt x="11180160" y="6344608"/>
                  <a:pt x="11169498" y="6413872"/>
                </a:cubicBezTo>
                <a:cubicBezTo>
                  <a:pt x="11166350" y="6434756"/>
                  <a:pt x="11165584" y="6455987"/>
                  <a:pt x="11162913" y="6477028"/>
                </a:cubicBezTo>
                <a:cubicBezTo>
                  <a:pt x="11160654" y="6438480"/>
                  <a:pt x="11164377" y="6400187"/>
                  <a:pt x="11169341" y="6362084"/>
                </a:cubicBezTo>
                <a:cubicBezTo>
                  <a:pt x="11174334" y="6323820"/>
                  <a:pt x="11181022" y="6285816"/>
                  <a:pt x="11187606" y="6247808"/>
                </a:cubicBezTo>
                <a:cubicBezTo>
                  <a:pt x="11194290" y="6209322"/>
                  <a:pt x="11201772" y="6170998"/>
                  <a:pt x="11208870" y="6132546"/>
                </a:cubicBezTo>
                <a:close/>
                <a:moveTo>
                  <a:pt x="11736412" y="6130795"/>
                </a:moveTo>
                <a:cubicBezTo>
                  <a:pt x="11729319" y="6157947"/>
                  <a:pt x="11721803" y="6185005"/>
                  <a:pt x="11715185" y="6212285"/>
                </a:cubicBezTo>
                <a:cubicBezTo>
                  <a:pt x="11702777" y="6263501"/>
                  <a:pt x="11691094" y="6314879"/>
                  <a:pt x="11678524" y="6366064"/>
                </a:cubicBezTo>
                <a:cubicBezTo>
                  <a:pt x="11677024" y="6372206"/>
                  <a:pt x="11682340" y="6380707"/>
                  <a:pt x="11672985" y="6384525"/>
                </a:cubicBezTo>
                <a:cubicBezTo>
                  <a:pt x="11680875" y="6303924"/>
                  <a:pt x="11704745" y="6227085"/>
                  <a:pt x="11727631" y="6149988"/>
                </a:cubicBezTo>
                <a:cubicBezTo>
                  <a:pt x="11729604" y="6143304"/>
                  <a:pt x="11732246" y="6136841"/>
                  <a:pt x="11736412" y="6130795"/>
                </a:cubicBezTo>
                <a:close/>
                <a:moveTo>
                  <a:pt x="11000312" y="6125958"/>
                </a:moveTo>
                <a:cubicBezTo>
                  <a:pt x="10984751" y="6198056"/>
                  <a:pt x="10972023" y="6286199"/>
                  <a:pt x="10964222" y="6359569"/>
                </a:cubicBezTo>
                <a:cubicBezTo>
                  <a:pt x="10959637" y="6402543"/>
                  <a:pt x="10956778" y="6445829"/>
                  <a:pt x="10956010" y="6489539"/>
                </a:cubicBezTo>
                <a:cubicBezTo>
                  <a:pt x="10948026" y="6462768"/>
                  <a:pt x="10952573" y="6392004"/>
                  <a:pt x="10962346" y="6319940"/>
                </a:cubicBezTo>
                <a:cubicBezTo>
                  <a:pt x="10972177" y="6247299"/>
                  <a:pt x="10987357" y="6157598"/>
                  <a:pt x="11000312" y="6125958"/>
                </a:cubicBezTo>
                <a:close/>
                <a:moveTo>
                  <a:pt x="11373309" y="6121087"/>
                </a:moveTo>
                <a:cubicBezTo>
                  <a:pt x="11373311" y="6127071"/>
                  <a:pt x="11373661" y="6133057"/>
                  <a:pt x="11373184" y="6139009"/>
                </a:cubicBezTo>
                <a:cubicBezTo>
                  <a:pt x="11372675" y="6145472"/>
                  <a:pt x="11371401" y="6151869"/>
                  <a:pt x="11370542" y="6158299"/>
                </a:cubicBezTo>
                <a:cubicBezTo>
                  <a:pt x="11362363" y="6219066"/>
                  <a:pt x="11353644" y="6279768"/>
                  <a:pt x="11346357" y="6340631"/>
                </a:cubicBezTo>
                <a:cubicBezTo>
                  <a:pt x="11342855" y="6369694"/>
                  <a:pt x="11342089" y="6399043"/>
                  <a:pt x="11340083" y="6428295"/>
                </a:cubicBezTo>
                <a:cubicBezTo>
                  <a:pt x="11338081" y="6324237"/>
                  <a:pt x="11350586" y="6222250"/>
                  <a:pt x="11373309" y="6121087"/>
                </a:cubicBezTo>
                <a:close/>
                <a:moveTo>
                  <a:pt x="11897487" y="6116503"/>
                </a:moveTo>
                <a:cubicBezTo>
                  <a:pt x="11898089" y="6117491"/>
                  <a:pt x="11898664" y="6118476"/>
                  <a:pt x="11899233" y="6119432"/>
                </a:cubicBezTo>
                <a:cubicBezTo>
                  <a:pt x="11895608" y="6121374"/>
                  <a:pt x="11891945" y="6123250"/>
                  <a:pt x="11888285" y="6125194"/>
                </a:cubicBezTo>
                <a:cubicBezTo>
                  <a:pt x="11887779" y="6124303"/>
                  <a:pt x="11887237" y="6123412"/>
                  <a:pt x="11886729" y="6122552"/>
                </a:cubicBezTo>
                <a:cubicBezTo>
                  <a:pt x="11890293" y="6120545"/>
                  <a:pt x="11893922" y="6118510"/>
                  <a:pt x="11897487" y="6116503"/>
                </a:cubicBezTo>
                <a:close/>
                <a:moveTo>
                  <a:pt x="11194993" y="6114121"/>
                </a:moveTo>
                <a:cubicBezTo>
                  <a:pt x="11194290" y="6122207"/>
                  <a:pt x="11194417" y="6130450"/>
                  <a:pt x="11192825" y="6138344"/>
                </a:cubicBezTo>
                <a:cubicBezTo>
                  <a:pt x="11184774" y="6177752"/>
                  <a:pt x="11176022" y="6216967"/>
                  <a:pt x="11168065" y="6256376"/>
                </a:cubicBezTo>
                <a:cubicBezTo>
                  <a:pt x="11152979" y="6330666"/>
                  <a:pt x="11145310" y="6405758"/>
                  <a:pt x="11144992" y="6481549"/>
                </a:cubicBezTo>
                <a:lnTo>
                  <a:pt x="11144992" y="6501094"/>
                </a:lnTo>
                <a:cubicBezTo>
                  <a:pt x="11144072" y="6501253"/>
                  <a:pt x="11143179" y="6501381"/>
                  <a:pt x="11142290" y="6501509"/>
                </a:cubicBezTo>
                <a:cubicBezTo>
                  <a:pt x="11141522" y="6486418"/>
                  <a:pt x="11140123" y="6471298"/>
                  <a:pt x="11140185" y="6456245"/>
                </a:cubicBezTo>
                <a:cubicBezTo>
                  <a:pt x="11140376" y="6403913"/>
                  <a:pt x="11144164" y="6351741"/>
                  <a:pt x="11153265" y="6300334"/>
                </a:cubicBezTo>
                <a:cubicBezTo>
                  <a:pt x="11161158" y="6255961"/>
                  <a:pt x="11172650" y="6212256"/>
                  <a:pt x="11182262" y="6168170"/>
                </a:cubicBezTo>
                <a:cubicBezTo>
                  <a:pt x="11186205" y="6150217"/>
                  <a:pt x="11189451" y="6132105"/>
                  <a:pt x="11194993" y="6114121"/>
                </a:cubicBezTo>
                <a:close/>
                <a:moveTo>
                  <a:pt x="11355424" y="6113511"/>
                </a:moveTo>
                <a:cubicBezTo>
                  <a:pt x="11356284" y="6114116"/>
                  <a:pt x="11357144" y="6114752"/>
                  <a:pt x="11358001" y="6115325"/>
                </a:cubicBezTo>
                <a:cubicBezTo>
                  <a:pt x="11356573" y="6121564"/>
                  <a:pt x="11355109" y="6127772"/>
                  <a:pt x="11353644" y="6134011"/>
                </a:cubicBezTo>
                <a:cubicBezTo>
                  <a:pt x="11352881" y="6133852"/>
                  <a:pt x="11352084" y="6133693"/>
                  <a:pt x="11351289" y="6133534"/>
                </a:cubicBezTo>
                <a:cubicBezTo>
                  <a:pt x="11352686" y="6126880"/>
                  <a:pt x="11354059" y="6120196"/>
                  <a:pt x="11355424" y="6113511"/>
                </a:cubicBezTo>
                <a:close/>
                <a:moveTo>
                  <a:pt x="10880524" y="6109243"/>
                </a:moveTo>
                <a:cubicBezTo>
                  <a:pt x="10884088" y="6111250"/>
                  <a:pt x="10887684" y="6113285"/>
                  <a:pt x="10891248" y="6115292"/>
                </a:cubicBezTo>
                <a:cubicBezTo>
                  <a:pt x="10890738" y="6116154"/>
                  <a:pt x="10890196" y="6117045"/>
                  <a:pt x="10889685" y="6117903"/>
                </a:cubicBezTo>
                <a:cubicBezTo>
                  <a:pt x="10886029" y="6115993"/>
                  <a:pt x="10882398" y="6114114"/>
                  <a:pt x="10878741" y="6112172"/>
                </a:cubicBezTo>
                <a:cubicBezTo>
                  <a:pt x="10879344" y="6111185"/>
                  <a:pt x="10879919" y="6110231"/>
                  <a:pt x="10880524" y="6109243"/>
                </a:cubicBezTo>
                <a:close/>
                <a:moveTo>
                  <a:pt x="11570408" y="6108258"/>
                </a:moveTo>
                <a:cubicBezTo>
                  <a:pt x="11553540" y="6188250"/>
                  <a:pt x="11537404" y="6264648"/>
                  <a:pt x="11522414" y="6335696"/>
                </a:cubicBezTo>
                <a:cubicBezTo>
                  <a:pt x="11519967" y="6314016"/>
                  <a:pt x="11555418" y="6135921"/>
                  <a:pt x="11570408" y="6108258"/>
                </a:cubicBezTo>
                <a:close/>
                <a:moveTo>
                  <a:pt x="11532758" y="6107302"/>
                </a:moveTo>
                <a:cubicBezTo>
                  <a:pt x="11534827" y="6122581"/>
                  <a:pt x="11528206" y="6134582"/>
                  <a:pt x="11525918" y="6147187"/>
                </a:cubicBezTo>
                <a:cubicBezTo>
                  <a:pt x="11523560" y="6160050"/>
                  <a:pt x="11520222" y="6172686"/>
                  <a:pt x="11517390" y="6185386"/>
                </a:cubicBezTo>
                <a:cubicBezTo>
                  <a:pt x="11514459" y="6198661"/>
                  <a:pt x="11511439" y="6211933"/>
                  <a:pt x="11508761" y="6225240"/>
                </a:cubicBezTo>
                <a:cubicBezTo>
                  <a:pt x="11506155" y="6238035"/>
                  <a:pt x="11503862" y="6250864"/>
                  <a:pt x="11501567" y="6263692"/>
                </a:cubicBezTo>
                <a:cubicBezTo>
                  <a:pt x="11499212" y="6277092"/>
                  <a:pt x="11497020" y="6290523"/>
                  <a:pt x="11494821" y="6303924"/>
                </a:cubicBezTo>
                <a:cubicBezTo>
                  <a:pt x="11492755" y="6316784"/>
                  <a:pt x="11490623" y="6329643"/>
                  <a:pt x="11488805" y="6342571"/>
                </a:cubicBezTo>
                <a:cubicBezTo>
                  <a:pt x="11486931" y="6355971"/>
                  <a:pt x="11485435" y="6369434"/>
                  <a:pt x="11483268" y="6386686"/>
                </a:cubicBezTo>
                <a:cubicBezTo>
                  <a:pt x="11481902" y="6323249"/>
                  <a:pt x="11515921" y="6130125"/>
                  <a:pt x="11532758" y="6107302"/>
                </a:cubicBezTo>
                <a:close/>
                <a:moveTo>
                  <a:pt x="11025332" y="6104377"/>
                </a:moveTo>
                <a:cubicBezTo>
                  <a:pt x="11023102" y="6116568"/>
                  <a:pt x="11020906" y="6128793"/>
                  <a:pt x="11018741" y="6141047"/>
                </a:cubicBezTo>
                <a:cubicBezTo>
                  <a:pt x="11012344" y="6177523"/>
                  <a:pt x="11006326" y="6229824"/>
                  <a:pt x="11000918" y="6266558"/>
                </a:cubicBezTo>
                <a:cubicBezTo>
                  <a:pt x="10993693" y="6315165"/>
                  <a:pt x="10987581" y="6364059"/>
                  <a:pt x="10982969" y="6413428"/>
                </a:cubicBezTo>
                <a:cubicBezTo>
                  <a:pt x="10983159" y="6414033"/>
                  <a:pt x="10983316" y="6414637"/>
                  <a:pt x="10983475" y="6415242"/>
                </a:cubicBezTo>
                <a:cubicBezTo>
                  <a:pt x="10983634" y="6415847"/>
                  <a:pt x="10983793" y="6416420"/>
                  <a:pt x="10983956" y="6416993"/>
                </a:cubicBezTo>
                <a:cubicBezTo>
                  <a:pt x="10984113" y="6417535"/>
                  <a:pt x="10984272" y="6418075"/>
                  <a:pt x="10984400" y="6418646"/>
                </a:cubicBezTo>
                <a:cubicBezTo>
                  <a:pt x="10983670" y="6418391"/>
                  <a:pt x="10983063" y="6418108"/>
                  <a:pt x="10982557" y="6417822"/>
                </a:cubicBezTo>
                <a:cubicBezTo>
                  <a:pt x="10981917" y="6424506"/>
                  <a:pt x="10981317" y="6431222"/>
                  <a:pt x="10980775" y="6437971"/>
                </a:cubicBezTo>
                <a:cubicBezTo>
                  <a:pt x="10979693" y="6432911"/>
                  <a:pt x="10979275" y="6424475"/>
                  <a:pt x="10979498" y="6413524"/>
                </a:cubicBezTo>
                <a:cubicBezTo>
                  <a:pt x="10979530" y="6411870"/>
                  <a:pt x="10979566" y="6410150"/>
                  <a:pt x="10979626" y="6408336"/>
                </a:cubicBezTo>
                <a:lnTo>
                  <a:pt x="10979626" y="6408175"/>
                </a:lnTo>
                <a:cubicBezTo>
                  <a:pt x="10979693" y="6406235"/>
                  <a:pt x="10979754" y="6404231"/>
                  <a:pt x="10979852" y="6402162"/>
                </a:cubicBezTo>
                <a:cubicBezTo>
                  <a:pt x="10979852" y="6402063"/>
                  <a:pt x="10979881" y="6401936"/>
                  <a:pt x="10979881" y="6401875"/>
                </a:cubicBezTo>
                <a:cubicBezTo>
                  <a:pt x="10983446" y="6321341"/>
                  <a:pt x="11009384" y="6133375"/>
                  <a:pt x="11025332" y="6104377"/>
                </a:cubicBezTo>
                <a:close/>
                <a:moveTo>
                  <a:pt x="11892458" y="6095462"/>
                </a:moveTo>
                <a:cubicBezTo>
                  <a:pt x="11893221" y="6096513"/>
                  <a:pt x="11893951" y="6097628"/>
                  <a:pt x="11894746" y="6098709"/>
                </a:cubicBezTo>
                <a:cubicBezTo>
                  <a:pt x="11890738" y="6101573"/>
                  <a:pt x="11886695" y="6104440"/>
                  <a:pt x="11882651" y="6107304"/>
                </a:cubicBezTo>
                <a:cubicBezTo>
                  <a:pt x="11881986" y="6106413"/>
                  <a:pt x="11881286" y="6105459"/>
                  <a:pt x="11880522" y="6104534"/>
                </a:cubicBezTo>
                <a:cubicBezTo>
                  <a:pt x="11884530" y="6101542"/>
                  <a:pt x="11888506" y="6098485"/>
                  <a:pt x="11892458" y="6095462"/>
                </a:cubicBezTo>
                <a:close/>
                <a:moveTo>
                  <a:pt x="10885514" y="6088205"/>
                </a:moveTo>
                <a:cubicBezTo>
                  <a:pt x="10887267" y="6089541"/>
                  <a:pt x="10888987" y="6090878"/>
                  <a:pt x="10890738" y="6092153"/>
                </a:cubicBezTo>
                <a:cubicBezTo>
                  <a:pt x="10892997" y="6093904"/>
                  <a:pt x="10895225" y="6095590"/>
                  <a:pt x="10897450" y="6097278"/>
                </a:cubicBezTo>
                <a:cubicBezTo>
                  <a:pt x="10896718" y="6098201"/>
                  <a:pt x="10896022" y="6099155"/>
                  <a:pt x="10895352" y="6100046"/>
                </a:cubicBezTo>
                <a:cubicBezTo>
                  <a:pt x="10892520" y="6098040"/>
                  <a:pt x="10889717" y="6096098"/>
                  <a:pt x="10886949" y="6094094"/>
                </a:cubicBezTo>
                <a:cubicBezTo>
                  <a:pt x="10885675" y="6093234"/>
                  <a:pt x="10884464" y="6092311"/>
                  <a:pt x="10883255" y="6091452"/>
                </a:cubicBezTo>
                <a:cubicBezTo>
                  <a:pt x="10884050" y="6090370"/>
                  <a:pt x="10884782" y="6089255"/>
                  <a:pt x="10885514" y="6088205"/>
                </a:cubicBezTo>
                <a:close/>
                <a:moveTo>
                  <a:pt x="11530532" y="6029634"/>
                </a:moveTo>
                <a:cubicBezTo>
                  <a:pt x="11531327" y="6029921"/>
                  <a:pt x="11532156" y="6030176"/>
                  <a:pt x="11532919" y="6030463"/>
                </a:cubicBezTo>
                <a:cubicBezTo>
                  <a:pt x="11527982" y="6046602"/>
                  <a:pt x="11522989" y="6062741"/>
                  <a:pt x="11518057" y="6078815"/>
                </a:cubicBezTo>
                <a:cubicBezTo>
                  <a:pt x="11516557" y="6078145"/>
                  <a:pt x="11515061" y="6077447"/>
                  <a:pt x="11513570" y="6076777"/>
                </a:cubicBezTo>
                <a:cubicBezTo>
                  <a:pt x="11519232" y="6061052"/>
                  <a:pt x="11524897" y="6045328"/>
                  <a:pt x="11530532" y="6029634"/>
                </a:cubicBezTo>
                <a:close/>
                <a:moveTo>
                  <a:pt x="11593196" y="6027119"/>
                </a:moveTo>
                <a:cubicBezTo>
                  <a:pt x="11594345" y="6027469"/>
                  <a:pt x="11595455" y="6027789"/>
                  <a:pt x="11596539" y="6028138"/>
                </a:cubicBezTo>
                <a:cubicBezTo>
                  <a:pt x="11593483" y="6038007"/>
                  <a:pt x="11590397" y="6047874"/>
                  <a:pt x="11587281" y="6057743"/>
                </a:cubicBezTo>
                <a:cubicBezTo>
                  <a:pt x="11586134" y="6057393"/>
                  <a:pt x="11585022" y="6057010"/>
                  <a:pt x="11583844" y="6056627"/>
                </a:cubicBezTo>
                <a:cubicBezTo>
                  <a:pt x="11586958" y="6046792"/>
                  <a:pt x="11590111" y="6036988"/>
                  <a:pt x="11593196" y="6027119"/>
                </a:cubicBezTo>
                <a:close/>
                <a:moveTo>
                  <a:pt x="11569707" y="5989241"/>
                </a:moveTo>
                <a:cubicBezTo>
                  <a:pt x="11570728" y="5989496"/>
                  <a:pt x="11571713" y="5989718"/>
                  <a:pt x="11572734" y="5989908"/>
                </a:cubicBezTo>
                <a:cubicBezTo>
                  <a:pt x="11572033" y="5991691"/>
                  <a:pt x="11571299" y="5993442"/>
                  <a:pt x="11570603" y="5995224"/>
                </a:cubicBezTo>
                <a:cubicBezTo>
                  <a:pt x="11569902" y="5996975"/>
                  <a:pt x="11569199" y="5998758"/>
                  <a:pt x="11568435" y="6000476"/>
                </a:cubicBezTo>
                <a:cubicBezTo>
                  <a:pt x="11568435" y="6000507"/>
                  <a:pt x="11568435" y="6000507"/>
                  <a:pt x="11568404" y="6000538"/>
                </a:cubicBezTo>
                <a:lnTo>
                  <a:pt x="11568404" y="6000729"/>
                </a:lnTo>
                <a:cubicBezTo>
                  <a:pt x="11568344" y="6001396"/>
                  <a:pt x="11568245" y="6002128"/>
                  <a:pt x="11568185" y="6002798"/>
                </a:cubicBezTo>
                <a:cubicBezTo>
                  <a:pt x="11567990" y="6002957"/>
                  <a:pt x="11567768" y="6003084"/>
                  <a:pt x="11567549" y="6003243"/>
                </a:cubicBezTo>
                <a:cubicBezTo>
                  <a:pt x="11567482" y="6003306"/>
                  <a:pt x="11567421" y="6003340"/>
                  <a:pt x="11567354" y="6003371"/>
                </a:cubicBezTo>
                <a:lnTo>
                  <a:pt x="11567354" y="6003402"/>
                </a:lnTo>
                <a:cubicBezTo>
                  <a:pt x="11563216" y="6016039"/>
                  <a:pt x="11559110" y="6028613"/>
                  <a:pt x="11554946" y="6041218"/>
                </a:cubicBezTo>
                <a:cubicBezTo>
                  <a:pt x="11550681" y="6054142"/>
                  <a:pt x="11546353" y="6067034"/>
                  <a:pt x="11542087" y="6079988"/>
                </a:cubicBezTo>
                <a:cubicBezTo>
                  <a:pt x="11541098" y="6079829"/>
                  <a:pt x="11540084" y="6079733"/>
                  <a:pt x="11539065" y="6079574"/>
                </a:cubicBezTo>
                <a:cubicBezTo>
                  <a:pt x="11538709" y="6077827"/>
                  <a:pt x="11537531" y="6075823"/>
                  <a:pt x="11538042" y="6074421"/>
                </a:cubicBezTo>
                <a:cubicBezTo>
                  <a:pt x="11546066" y="6052012"/>
                  <a:pt x="11554240" y="6029634"/>
                  <a:pt x="11562675" y="6007384"/>
                </a:cubicBezTo>
                <a:cubicBezTo>
                  <a:pt x="11562773" y="6007129"/>
                  <a:pt x="11562865" y="6006907"/>
                  <a:pt x="11563060" y="6006714"/>
                </a:cubicBezTo>
                <a:cubicBezTo>
                  <a:pt x="11563696" y="6005760"/>
                  <a:pt x="11564806" y="6005060"/>
                  <a:pt x="11565923" y="6004327"/>
                </a:cubicBezTo>
                <a:cubicBezTo>
                  <a:pt x="11566398" y="6004009"/>
                  <a:pt x="11566911" y="6003691"/>
                  <a:pt x="11567352" y="6003373"/>
                </a:cubicBezTo>
                <a:cubicBezTo>
                  <a:pt x="11567479" y="6003024"/>
                  <a:pt x="11567573" y="6002706"/>
                  <a:pt x="11567706" y="6002354"/>
                </a:cubicBezTo>
                <a:cubicBezTo>
                  <a:pt x="11567929" y="6001781"/>
                  <a:pt x="11568182" y="6001177"/>
                  <a:pt x="11568402" y="6000541"/>
                </a:cubicBezTo>
                <a:cubicBezTo>
                  <a:pt x="11568850" y="5996785"/>
                  <a:pt x="11569264" y="5993027"/>
                  <a:pt x="11569707" y="5989241"/>
                </a:cubicBezTo>
                <a:close/>
                <a:moveTo>
                  <a:pt x="11082029" y="5980068"/>
                </a:moveTo>
                <a:cubicBezTo>
                  <a:pt x="11080694" y="5989765"/>
                  <a:pt x="11079398" y="5999499"/>
                  <a:pt x="11078064" y="6009193"/>
                </a:cubicBezTo>
                <a:cubicBezTo>
                  <a:pt x="11076613" y="6008920"/>
                  <a:pt x="11075157" y="6008643"/>
                  <a:pt x="11073707" y="6008369"/>
                </a:cubicBezTo>
                <a:cubicBezTo>
                  <a:pt x="11073747" y="6007507"/>
                  <a:pt x="11073787" y="6006641"/>
                  <a:pt x="11073904" y="6005816"/>
                </a:cubicBezTo>
                <a:cubicBezTo>
                  <a:pt x="11074022" y="6004719"/>
                  <a:pt x="11074177" y="6003620"/>
                  <a:pt x="11074374" y="6002522"/>
                </a:cubicBezTo>
                <a:cubicBezTo>
                  <a:pt x="11074374" y="6002482"/>
                  <a:pt x="11074374" y="6002442"/>
                  <a:pt x="11074412" y="6002363"/>
                </a:cubicBezTo>
                <a:cubicBezTo>
                  <a:pt x="11074609" y="6001228"/>
                  <a:pt x="11074844" y="6000126"/>
                  <a:pt x="11075119" y="5998989"/>
                </a:cubicBezTo>
                <a:cubicBezTo>
                  <a:pt x="11075278" y="5998281"/>
                  <a:pt x="11075473" y="5997576"/>
                  <a:pt x="11075670" y="5996868"/>
                </a:cubicBezTo>
                <a:cubicBezTo>
                  <a:pt x="11075746" y="5996552"/>
                  <a:pt x="11075867" y="5996241"/>
                  <a:pt x="11075943" y="5995925"/>
                </a:cubicBezTo>
                <a:cubicBezTo>
                  <a:pt x="11076140" y="5995298"/>
                  <a:pt x="11076337" y="5994671"/>
                  <a:pt x="11076532" y="5994080"/>
                </a:cubicBezTo>
                <a:cubicBezTo>
                  <a:pt x="11076767" y="5993453"/>
                  <a:pt x="11076964" y="5992826"/>
                  <a:pt x="11077202" y="5992237"/>
                </a:cubicBezTo>
                <a:cubicBezTo>
                  <a:pt x="11078614" y="5988114"/>
                  <a:pt x="11080341" y="5984110"/>
                  <a:pt x="11082029" y="5980068"/>
                </a:cubicBezTo>
                <a:close/>
                <a:moveTo>
                  <a:pt x="11024924" y="5979045"/>
                </a:moveTo>
                <a:cubicBezTo>
                  <a:pt x="11023592" y="5987841"/>
                  <a:pt x="11022258" y="5996595"/>
                  <a:pt x="11020921" y="6005386"/>
                </a:cubicBezTo>
                <a:cubicBezTo>
                  <a:pt x="11014448" y="5995455"/>
                  <a:pt x="11017704" y="5986936"/>
                  <a:pt x="11024924" y="5979045"/>
                </a:cubicBezTo>
                <a:close/>
                <a:moveTo>
                  <a:pt x="11051416" y="5967781"/>
                </a:moveTo>
                <a:cubicBezTo>
                  <a:pt x="11048317" y="5982932"/>
                  <a:pt x="11045843" y="5994985"/>
                  <a:pt x="11043214" y="6007740"/>
                </a:cubicBezTo>
                <a:cubicBezTo>
                  <a:pt x="11036267" y="5997773"/>
                  <a:pt x="11038228" y="5987290"/>
                  <a:pt x="11051416" y="5967781"/>
                </a:cubicBezTo>
                <a:close/>
                <a:moveTo>
                  <a:pt x="11614475" y="5928731"/>
                </a:moveTo>
                <a:cubicBezTo>
                  <a:pt x="11596371" y="5924659"/>
                  <a:pt x="11572305" y="5927854"/>
                  <a:pt x="11555322" y="5946758"/>
                </a:cubicBezTo>
                <a:cubicBezTo>
                  <a:pt x="11524783" y="5980751"/>
                  <a:pt x="11523715" y="5995798"/>
                  <a:pt x="11501663" y="6058029"/>
                </a:cubicBezTo>
                <a:cubicBezTo>
                  <a:pt x="11499147" y="6065097"/>
                  <a:pt x="11496791" y="6072227"/>
                  <a:pt x="11493930" y="6080629"/>
                </a:cubicBezTo>
                <a:cubicBezTo>
                  <a:pt x="11484188" y="6080629"/>
                  <a:pt x="11474926" y="6079865"/>
                  <a:pt x="11465827" y="6080819"/>
                </a:cubicBezTo>
                <a:cubicBezTo>
                  <a:pt x="11457294" y="6081710"/>
                  <a:pt x="11447333" y="6080629"/>
                  <a:pt x="11441321" y="6090433"/>
                </a:cubicBezTo>
                <a:cubicBezTo>
                  <a:pt x="11454113" y="6102209"/>
                  <a:pt x="11470121" y="6103356"/>
                  <a:pt x="11485973" y="6106507"/>
                </a:cubicBezTo>
                <a:cubicBezTo>
                  <a:pt x="11485684" y="6110614"/>
                  <a:pt x="11485778" y="6113827"/>
                  <a:pt x="11485082" y="6116884"/>
                </a:cubicBezTo>
                <a:cubicBezTo>
                  <a:pt x="11481358" y="6133310"/>
                  <a:pt x="11476645" y="6149511"/>
                  <a:pt x="11473656" y="6166065"/>
                </a:cubicBezTo>
                <a:cubicBezTo>
                  <a:pt x="11465379" y="6212092"/>
                  <a:pt x="11456054" y="6257963"/>
                  <a:pt x="11450329" y="6304278"/>
                </a:cubicBezTo>
                <a:cubicBezTo>
                  <a:pt x="11442372" y="6368831"/>
                  <a:pt x="11427315" y="6431477"/>
                  <a:pt x="11406824" y="6492975"/>
                </a:cubicBezTo>
                <a:cubicBezTo>
                  <a:pt x="11403862" y="6501918"/>
                  <a:pt x="11400617" y="6511214"/>
                  <a:pt x="11391639" y="6518532"/>
                </a:cubicBezTo>
                <a:cubicBezTo>
                  <a:pt x="11390784" y="6514461"/>
                  <a:pt x="11389797" y="6511850"/>
                  <a:pt x="11389761" y="6509304"/>
                </a:cubicBezTo>
                <a:cubicBezTo>
                  <a:pt x="11389412" y="6489759"/>
                  <a:pt x="11387979" y="6470115"/>
                  <a:pt x="11389253" y="6450702"/>
                </a:cubicBezTo>
                <a:cubicBezTo>
                  <a:pt x="11392980" y="6392640"/>
                  <a:pt x="11397402" y="6334643"/>
                  <a:pt x="11402209" y="6276646"/>
                </a:cubicBezTo>
                <a:cubicBezTo>
                  <a:pt x="11405232" y="6239784"/>
                  <a:pt x="11409685" y="6203083"/>
                  <a:pt x="11412806" y="6166221"/>
                </a:cubicBezTo>
                <a:cubicBezTo>
                  <a:pt x="11413856" y="6153267"/>
                  <a:pt x="11413409" y="6140088"/>
                  <a:pt x="11412361" y="6127131"/>
                </a:cubicBezTo>
                <a:cubicBezTo>
                  <a:pt x="11410769" y="6107299"/>
                  <a:pt x="11402395" y="6090970"/>
                  <a:pt x="11382090" y="6084859"/>
                </a:cubicBezTo>
                <a:cubicBezTo>
                  <a:pt x="11363061" y="6079097"/>
                  <a:pt x="11345141" y="6082375"/>
                  <a:pt x="11331586" y="6098197"/>
                </a:cubicBezTo>
                <a:cubicBezTo>
                  <a:pt x="11323468" y="6107620"/>
                  <a:pt x="11314557" y="6117168"/>
                  <a:pt x="11309499" y="6128278"/>
                </a:cubicBezTo>
                <a:cubicBezTo>
                  <a:pt x="11293173" y="6163803"/>
                  <a:pt x="11277482" y="6199677"/>
                  <a:pt x="11263507" y="6236188"/>
                </a:cubicBezTo>
                <a:cubicBezTo>
                  <a:pt x="11253640" y="6261844"/>
                  <a:pt x="11246990" y="6288774"/>
                  <a:pt x="11238905" y="6315129"/>
                </a:cubicBezTo>
                <a:cubicBezTo>
                  <a:pt x="11237409" y="6311692"/>
                  <a:pt x="11237060" y="6308541"/>
                  <a:pt x="11237477" y="6305422"/>
                </a:cubicBezTo>
                <a:cubicBezTo>
                  <a:pt x="11242216" y="6269897"/>
                  <a:pt x="11248548" y="6234533"/>
                  <a:pt x="11251445" y="6198849"/>
                </a:cubicBezTo>
                <a:cubicBezTo>
                  <a:pt x="11253422" y="6175199"/>
                  <a:pt x="11251958" y="6151005"/>
                  <a:pt x="11249444" y="6127324"/>
                </a:cubicBezTo>
                <a:cubicBezTo>
                  <a:pt x="11246898" y="6102973"/>
                  <a:pt x="11230858" y="6086834"/>
                  <a:pt x="11209980" y="6082951"/>
                </a:cubicBezTo>
                <a:cubicBezTo>
                  <a:pt x="11188271" y="6078909"/>
                  <a:pt x="11172135" y="6086039"/>
                  <a:pt x="11158867" y="6109149"/>
                </a:cubicBezTo>
                <a:cubicBezTo>
                  <a:pt x="11148906" y="6126497"/>
                  <a:pt x="11139167" y="6144737"/>
                  <a:pt x="11133625" y="6163805"/>
                </a:cubicBezTo>
                <a:cubicBezTo>
                  <a:pt x="11111861" y="6238895"/>
                  <a:pt x="11091264" y="6314368"/>
                  <a:pt x="11071246" y="6389969"/>
                </a:cubicBezTo>
                <a:cubicBezTo>
                  <a:pt x="11061699" y="6426130"/>
                  <a:pt x="11054125" y="6462828"/>
                  <a:pt x="11040662" y="6497782"/>
                </a:cubicBezTo>
                <a:cubicBezTo>
                  <a:pt x="11038851" y="6502429"/>
                  <a:pt x="11036939" y="6507078"/>
                  <a:pt x="11034901" y="6511693"/>
                </a:cubicBezTo>
                <a:cubicBezTo>
                  <a:pt x="11033535" y="6514716"/>
                  <a:pt x="11031435" y="6517424"/>
                  <a:pt x="11029714" y="6520288"/>
                </a:cubicBezTo>
                <a:cubicBezTo>
                  <a:pt x="11027902" y="6511438"/>
                  <a:pt x="11028220" y="6503289"/>
                  <a:pt x="11028919" y="6495268"/>
                </a:cubicBezTo>
                <a:cubicBezTo>
                  <a:pt x="11029333" y="6490621"/>
                  <a:pt x="11029714" y="6486006"/>
                  <a:pt x="11030164" y="6481357"/>
                </a:cubicBezTo>
                <a:cubicBezTo>
                  <a:pt x="11032515" y="6454014"/>
                  <a:pt x="11034809" y="6426638"/>
                  <a:pt x="11037516" y="6399358"/>
                </a:cubicBezTo>
                <a:cubicBezTo>
                  <a:pt x="11043340" y="6341424"/>
                  <a:pt x="11050084" y="6283651"/>
                  <a:pt x="11055240" y="6225654"/>
                </a:cubicBezTo>
                <a:cubicBezTo>
                  <a:pt x="11058330" y="6190480"/>
                  <a:pt x="11059731" y="6139486"/>
                  <a:pt x="11060589" y="6104185"/>
                </a:cubicBezTo>
                <a:cubicBezTo>
                  <a:pt x="11060875" y="6091962"/>
                  <a:pt x="11052405" y="6083748"/>
                  <a:pt x="11041112" y="6082190"/>
                </a:cubicBezTo>
                <a:cubicBezTo>
                  <a:pt x="11039106" y="6081903"/>
                  <a:pt x="11037006" y="6081840"/>
                  <a:pt x="11034874" y="6081999"/>
                </a:cubicBezTo>
                <a:cubicBezTo>
                  <a:pt x="11028446" y="6084769"/>
                  <a:pt x="11021250" y="6082953"/>
                  <a:pt x="11014598" y="6082414"/>
                </a:cubicBezTo>
                <a:cubicBezTo>
                  <a:pt x="11007120" y="6081840"/>
                  <a:pt x="11000151" y="6082828"/>
                  <a:pt x="10993373" y="6084769"/>
                </a:cubicBezTo>
                <a:cubicBezTo>
                  <a:pt x="10987071" y="6087951"/>
                  <a:pt x="10980580" y="6090435"/>
                  <a:pt x="10974020" y="6092217"/>
                </a:cubicBezTo>
                <a:cubicBezTo>
                  <a:pt x="10950979" y="6098394"/>
                  <a:pt x="10927271" y="6095751"/>
                  <a:pt x="10907727" y="6084704"/>
                </a:cubicBezTo>
                <a:cubicBezTo>
                  <a:pt x="10900155" y="6080470"/>
                  <a:pt x="10893214" y="6074963"/>
                  <a:pt x="10887140" y="6068247"/>
                </a:cubicBezTo>
                <a:cubicBezTo>
                  <a:pt x="10883253" y="6063950"/>
                  <a:pt x="10879469" y="6059397"/>
                  <a:pt x="10875902" y="6054719"/>
                </a:cubicBezTo>
                <a:cubicBezTo>
                  <a:pt x="10874852" y="6053383"/>
                  <a:pt x="10873869" y="6052046"/>
                  <a:pt x="10872846" y="6050677"/>
                </a:cubicBezTo>
                <a:cubicBezTo>
                  <a:pt x="10870142" y="6047016"/>
                  <a:pt x="10867755" y="6045775"/>
                  <a:pt x="10864607" y="6046156"/>
                </a:cubicBezTo>
                <a:cubicBezTo>
                  <a:pt x="10863967" y="6046252"/>
                  <a:pt x="10863270" y="6046380"/>
                  <a:pt x="10862567" y="6046633"/>
                </a:cubicBezTo>
                <a:cubicBezTo>
                  <a:pt x="10861011" y="6047141"/>
                  <a:pt x="10859229" y="6047970"/>
                  <a:pt x="10857221" y="6049020"/>
                </a:cubicBezTo>
                <a:cubicBezTo>
                  <a:pt x="10830425" y="6063090"/>
                  <a:pt x="10822027" y="6092215"/>
                  <a:pt x="10829187" y="6116120"/>
                </a:cubicBezTo>
                <a:cubicBezTo>
                  <a:pt x="10830938" y="6121978"/>
                  <a:pt x="10833642" y="6127516"/>
                  <a:pt x="10837205" y="6132452"/>
                </a:cubicBezTo>
                <a:cubicBezTo>
                  <a:pt x="10839464" y="6135540"/>
                  <a:pt x="10842045" y="6138373"/>
                  <a:pt x="10845003" y="6140888"/>
                </a:cubicBezTo>
                <a:cubicBezTo>
                  <a:pt x="10846944" y="6142574"/>
                  <a:pt x="10848916" y="6144135"/>
                  <a:pt x="10850893" y="6145599"/>
                </a:cubicBezTo>
                <a:cubicBezTo>
                  <a:pt x="10851626" y="6145091"/>
                  <a:pt x="10852420" y="6144518"/>
                  <a:pt x="10853244" y="6143944"/>
                </a:cubicBezTo>
                <a:cubicBezTo>
                  <a:pt x="10852767" y="6144773"/>
                  <a:pt x="10852322" y="6145599"/>
                  <a:pt x="10851908" y="6146363"/>
                </a:cubicBezTo>
                <a:cubicBezTo>
                  <a:pt x="10857194" y="6150214"/>
                  <a:pt x="10862605" y="6153397"/>
                  <a:pt x="10868138" y="6155945"/>
                </a:cubicBezTo>
                <a:cubicBezTo>
                  <a:pt x="10869857" y="6156774"/>
                  <a:pt x="10871606" y="6157506"/>
                  <a:pt x="10873325" y="6158142"/>
                </a:cubicBezTo>
                <a:cubicBezTo>
                  <a:pt x="10883958" y="6162311"/>
                  <a:pt x="10894998" y="6164284"/>
                  <a:pt x="10906363" y="6164318"/>
                </a:cubicBezTo>
                <a:cubicBezTo>
                  <a:pt x="10906491" y="6164063"/>
                  <a:pt x="10906650" y="6163841"/>
                  <a:pt x="10906778" y="6163617"/>
                </a:cubicBezTo>
                <a:cubicBezTo>
                  <a:pt x="10907125" y="6163841"/>
                  <a:pt x="10907474" y="6164063"/>
                  <a:pt x="10907828" y="6164318"/>
                </a:cubicBezTo>
                <a:cubicBezTo>
                  <a:pt x="10914350" y="6164222"/>
                  <a:pt x="10920972" y="6163523"/>
                  <a:pt x="10927685" y="6162280"/>
                </a:cubicBezTo>
                <a:cubicBezTo>
                  <a:pt x="10937809" y="6160401"/>
                  <a:pt x="10948151" y="6157219"/>
                  <a:pt x="10958714" y="6152922"/>
                </a:cubicBezTo>
                <a:cubicBezTo>
                  <a:pt x="10963584" y="6150980"/>
                  <a:pt x="10968234" y="6148466"/>
                  <a:pt x="10975041" y="6145187"/>
                </a:cubicBezTo>
                <a:cubicBezTo>
                  <a:pt x="10973865" y="6151872"/>
                  <a:pt x="10972782" y="6158079"/>
                  <a:pt x="10971698" y="6164128"/>
                </a:cubicBezTo>
                <a:cubicBezTo>
                  <a:pt x="10969506" y="6171703"/>
                  <a:pt x="10967464" y="6179279"/>
                  <a:pt x="10965780" y="6186920"/>
                </a:cubicBezTo>
                <a:cubicBezTo>
                  <a:pt x="10953305" y="6243166"/>
                  <a:pt x="10943722" y="6315647"/>
                  <a:pt x="10937805" y="6372943"/>
                </a:cubicBezTo>
                <a:cubicBezTo>
                  <a:pt x="10933472" y="6414671"/>
                  <a:pt x="10931213" y="6456406"/>
                  <a:pt x="10937263" y="6498201"/>
                </a:cubicBezTo>
                <a:cubicBezTo>
                  <a:pt x="10942513" y="6534266"/>
                  <a:pt x="10959379" y="6559445"/>
                  <a:pt x="10996584" y="6569632"/>
                </a:cubicBezTo>
                <a:cubicBezTo>
                  <a:pt x="11027300" y="6578130"/>
                  <a:pt x="11043689" y="6572624"/>
                  <a:pt x="11058359" y="6544453"/>
                </a:cubicBezTo>
                <a:cubicBezTo>
                  <a:pt x="11059633" y="6542066"/>
                  <a:pt x="11060844" y="6539582"/>
                  <a:pt x="11061701" y="6537036"/>
                </a:cubicBezTo>
                <a:cubicBezTo>
                  <a:pt x="11068067" y="6517997"/>
                  <a:pt x="11075672" y="6499220"/>
                  <a:pt x="11080354" y="6479771"/>
                </a:cubicBezTo>
                <a:cubicBezTo>
                  <a:pt x="11095154" y="6417983"/>
                  <a:pt x="11107819" y="6355691"/>
                  <a:pt x="11123349" y="6294097"/>
                </a:cubicBezTo>
                <a:cubicBezTo>
                  <a:pt x="11134425" y="6250423"/>
                  <a:pt x="11148781" y="6207643"/>
                  <a:pt x="11161767" y="6164510"/>
                </a:cubicBezTo>
                <a:cubicBezTo>
                  <a:pt x="11162689" y="6161360"/>
                  <a:pt x="11163927" y="6158368"/>
                  <a:pt x="11165427" y="6155439"/>
                </a:cubicBezTo>
                <a:cubicBezTo>
                  <a:pt x="11166540" y="6153211"/>
                  <a:pt x="11168224" y="6151238"/>
                  <a:pt x="11169657" y="6149169"/>
                </a:cubicBezTo>
                <a:cubicBezTo>
                  <a:pt x="11155303" y="6202042"/>
                  <a:pt x="11141394" y="6254436"/>
                  <a:pt x="11133979" y="6308295"/>
                </a:cubicBezTo>
                <a:cubicBezTo>
                  <a:pt x="11131051" y="6329813"/>
                  <a:pt x="11127997" y="6351362"/>
                  <a:pt x="11126785" y="6372976"/>
                </a:cubicBezTo>
                <a:cubicBezTo>
                  <a:pt x="11125326" y="6398884"/>
                  <a:pt x="11125292" y="6424959"/>
                  <a:pt x="11125516" y="6450933"/>
                </a:cubicBezTo>
                <a:cubicBezTo>
                  <a:pt x="11125643" y="6468344"/>
                  <a:pt x="11126817" y="6485726"/>
                  <a:pt x="11128536" y="6503040"/>
                </a:cubicBezTo>
                <a:cubicBezTo>
                  <a:pt x="11129430" y="6512112"/>
                  <a:pt x="11132009" y="6521152"/>
                  <a:pt x="11134805" y="6529906"/>
                </a:cubicBezTo>
                <a:cubicBezTo>
                  <a:pt x="11142729" y="6554449"/>
                  <a:pt x="11170136" y="6571983"/>
                  <a:pt x="11195561" y="6570046"/>
                </a:cubicBezTo>
                <a:cubicBezTo>
                  <a:pt x="11205587" y="6569251"/>
                  <a:pt x="11212497" y="6564475"/>
                  <a:pt x="11215201" y="6555500"/>
                </a:cubicBezTo>
                <a:cubicBezTo>
                  <a:pt x="11220736" y="6537419"/>
                  <a:pt x="11227198" y="6519244"/>
                  <a:pt x="11229683" y="6500591"/>
                </a:cubicBezTo>
                <a:cubicBezTo>
                  <a:pt x="11238782" y="6432722"/>
                  <a:pt x="11251130" y="6365625"/>
                  <a:pt x="11269494" y="6299573"/>
                </a:cubicBezTo>
                <a:cubicBezTo>
                  <a:pt x="11281909" y="6255041"/>
                  <a:pt x="11296068" y="6211111"/>
                  <a:pt x="11315260" y="6168935"/>
                </a:cubicBezTo>
                <a:cubicBezTo>
                  <a:pt x="11319306" y="6160054"/>
                  <a:pt x="11324493" y="6151650"/>
                  <a:pt x="11329139" y="6142993"/>
                </a:cubicBezTo>
                <a:cubicBezTo>
                  <a:pt x="11331331" y="6146813"/>
                  <a:pt x="11331172" y="6149487"/>
                  <a:pt x="11330473" y="6152001"/>
                </a:cubicBezTo>
                <a:cubicBezTo>
                  <a:pt x="11312560" y="6216237"/>
                  <a:pt x="11304061" y="6281969"/>
                  <a:pt x="11300239" y="6348339"/>
                </a:cubicBezTo>
                <a:cubicBezTo>
                  <a:pt x="11297724" y="6391789"/>
                  <a:pt x="11298427" y="6435237"/>
                  <a:pt x="11302563" y="6478658"/>
                </a:cubicBezTo>
                <a:cubicBezTo>
                  <a:pt x="11306989" y="6525324"/>
                  <a:pt x="11330093" y="6553748"/>
                  <a:pt x="11375445" y="6564697"/>
                </a:cubicBezTo>
                <a:cubicBezTo>
                  <a:pt x="11389512" y="6568073"/>
                  <a:pt x="11403038" y="6566069"/>
                  <a:pt x="11412712" y="6554418"/>
                </a:cubicBezTo>
                <a:cubicBezTo>
                  <a:pt x="11419904" y="6545792"/>
                  <a:pt x="11426688" y="6536275"/>
                  <a:pt x="11431334" y="6526119"/>
                </a:cubicBezTo>
                <a:cubicBezTo>
                  <a:pt x="11436904" y="6513832"/>
                  <a:pt x="11439958" y="6500432"/>
                  <a:pt x="11445177" y="6484261"/>
                </a:cubicBezTo>
                <a:cubicBezTo>
                  <a:pt x="11447179" y="6490117"/>
                  <a:pt x="11448229" y="6493111"/>
                  <a:pt x="11449185" y="6496038"/>
                </a:cubicBezTo>
                <a:cubicBezTo>
                  <a:pt x="11460865" y="6532421"/>
                  <a:pt x="11481392" y="6559033"/>
                  <a:pt x="11521115" y="6568582"/>
                </a:cubicBezTo>
                <a:cubicBezTo>
                  <a:pt x="11550392" y="6575616"/>
                  <a:pt x="11567932" y="6570205"/>
                  <a:pt x="11582599" y="6543848"/>
                </a:cubicBezTo>
                <a:cubicBezTo>
                  <a:pt x="11585689" y="6538373"/>
                  <a:pt x="11588396" y="6532676"/>
                  <a:pt x="11593010" y="6523636"/>
                </a:cubicBezTo>
                <a:cubicBezTo>
                  <a:pt x="11604050" y="6546141"/>
                  <a:pt x="11621872" y="6555914"/>
                  <a:pt x="11641512" y="6563075"/>
                </a:cubicBezTo>
                <a:cubicBezTo>
                  <a:pt x="11652270" y="6566990"/>
                  <a:pt x="11662800" y="6571733"/>
                  <a:pt x="11673785" y="6574599"/>
                </a:cubicBezTo>
                <a:cubicBezTo>
                  <a:pt x="11703097" y="6582271"/>
                  <a:pt x="11730499" y="6578865"/>
                  <a:pt x="11751563" y="6555085"/>
                </a:cubicBezTo>
                <a:cubicBezTo>
                  <a:pt x="11758596" y="6547187"/>
                  <a:pt x="11764802" y="6538756"/>
                  <a:pt x="11770185" y="6529906"/>
                </a:cubicBezTo>
                <a:cubicBezTo>
                  <a:pt x="11779700" y="6514372"/>
                  <a:pt x="11786954" y="6497500"/>
                  <a:pt x="11792431" y="6479644"/>
                </a:cubicBezTo>
                <a:cubicBezTo>
                  <a:pt x="11805126" y="6438263"/>
                  <a:pt x="11811460" y="6395831"/>
                  <a:pt x="11813690" y="6352858"/>
                </a:cubicBezTo>
                <a:cubicBezTo>
                  <a:pt x="11816553" y="6297436"/>
                  <a:pt x="11819609" y="6241925"/>
                  <a:pt x="11809104" y="6186857"/>
                </a:cubicBezTo>
                <a:cubicBezTo>
                  <a:pt x="11806973" y="6175907"/>
                  <a:pt x="11805193" y="6164893"/>
                  <a:pt x="11802934" y="6152478"/>
                </a:cubicBezTo>
                <a:cubicBezTo>
                  <a:pt x="11809774" y="6155726"/>
                  <a:pt x="11814388" y="6158240"/>
                  <a:pt x="11819260" y="6160182"/>
                </a:cubicBezTo>
                <a:cubicBezTo>
                  <a:pt x="11861016" y="6177147"/>
                  <a:pt x="11899649" y="6176798"/>
                  <a:pt x="11933005" y="6148150"/>
                </a:cubicBezTo>
                <a:cubicBezTo>
                  <a:pt x="11940609" y="6141593"/>
                  <a:pt x="11945955" y="6132902"/>
                  <a:pt x="11948823" y="6123385"/>
                </a:cubicBezTo>
                <a:cubicBezTo>
                  <a:pt x="11955950" y="6099473"/>
                  <a:pt x="11947545" y="6070348"/>
                  <a:pt x="11920747" y="6056278"/>
                </a:cubicBezTo>
                <a:cubicBezTo>
                  <a:pt x="11918741" y="6055228"/>
                  <a:pt x="11916995" y="6054399"/>
                  <a:pt x="11915432" y="6053891"/>
                </a:cubicBezTo>
                <a:cubicBezTo>
                  <a:pt x="11914702" y="6053669"/>
                  <a:pt x="11913999" y="6053508"/>
                  <a:pt x="11913365" y="6053414"/>
                </a:cubicBezTo>
                <a:cubicBezTo>
                  <a:pt x="11910244" y="6053031"/>
                  <a:pt x="11907855" y="6054274"/>
                  <a:pt x="11905119" y="6057935"/>
                </a:cubicBezTo>
                <a:cubicBezTo>
                  <a:pt x="11904105" y="6059303"/>
                  <a:pt x="11903149" y="6060640"/>
                  <a:pt x="11902063" y="6061977"/>
                </a:cubicBezTo>
                <a:cubicBezTo>
                  <a:pt x="11898501" y="6066657"/>
                  <a:pt x="11894744" y="6071208"/>
                  <a:pt x="11890864" y="6075537"/>
                </a:cubicBezTo>
                <a:cubicBezTo>
                  <a:pt x="11869095" y="6099632"/>
                  <a:pt x="11835898" y="6108068"/>
                  <a:pt x="11803943" y="6099473"/>
                </a:cubicBezTo>
                <a:cubicBezTo>
                  <a:pt x="11800923" y="6098264"/>
                  <a:pt x="11797927" y="6096990"/>
                  <a:pt x="11794941" y="6095749"/>
                </a:cubicBezTo>
                <a:cubicBezTo>
                  <a:pt x="11791535" y="6094284"/>
                  <a:pt x="11788067" y="6093044"/>
                  <a:pt x="11784597" y="6092056"/>
                </a:cubicBezTo>
                <a:cubicBezTo>
                  <a:pt x="11777815" y="6090083"/>
                  <a:pt x="11770876" y="6089096"/>
                  <a:pt x="11763365" y="6089700"/>
                </a:cubicBezTo>
                <a:cubicBezTo>
                  <a:pt x="11754613" y="6090370"/>
                  <a:pt x="11744941" y="6093328"/>
                  <a:pt x="11737330" y="6085085"/>
                </a:cubicBezTo>
                <a:cubicBezTo>
                  <a:pt x="11737203" y="6084989"/>
                  <a:pt x="11737044" y="6084861"/>
                  <a:pt x="11736887" y="6084798"/>
                </a:cubicBezTo>
                <a:cubicBezTo>
                  <a:pt x="11735582" y="6084035"/>
                  <a:pt x="11733005" y="6084480"/>
                  <a:pt x="11731064" y="6084321"/>
                </a:cubicBezTo>
                <a:cubicBezTo>
                  <a:pt x="11708305" y="6081997"/>
                  <a:pt x="11691790" y="6092215"/>
                  <a:pt x="11677978" y="6109436"/>
                </a:cubicBezTo>
                <a:cubicBezTo>
                  <a:pt x="11645034" y="6150499"/>
                  <a:pt x="11625685" y="6198278"/>
                  <a:pt x="11610348" y="6247680"/>
                </a:cubicBezTo>
                <a:cubicBezTo>
                  <a:pt x="11593162" y="6302873"/>
                  <a:pt x="11583042" y="6359569"/>
                  <a:pt x="11581195" y="6417468"/>
                </a:cubicBezTo>
                <a:cubicBezTo>
                  <a:pt x="11580114" y="6451815"/>
                  <a:pt x="11573876" y="6484348"/>
                  <a:pt x="11554429" y="6513346"/>
                </a:cubicBezTo>
                <a:cubicBezTo>
                  <a:pt x="11550004" y="6519970"/>
                  <a:pt x="11545036" y="6526305"/>
                  <a:pt x="11540041" y="6533211"/>
                </a:cubicBezTo>
                <a:cubicBezTo>
                  <a:pt x="11532151" y="6521688"/>
                  <a:pt x="11530367" y="6515704"/>
                  <a:pt x="11528524" y="6500230"/>
                </a:cubicBezTo>
                <a:cubicBezTo>
                  <a:pt x="11521809" y="6443856"/>
                  <a:pt x="11530971" y="6388345"/>
                  <a:pt x="11538928" y="6332991"/>
                </a:cubicBezTo>
                <a:cubicBezTo>
                  <a:pt x="11546153" y="6283015"/>
                  <a:pt x="11557167" y="6233581"/>
                  <a:pt x="11567383" y="6184082"/>
                </a:cubicBezTo>
                <a:cubicBezTo>
                  <a:pt x="11572535" y="6159158"/>
                  <a:pt x="11579538" y="6134584"/>
                  <a:pt x="11585935" y="6108927"/>
                </a:cubicBezTo>
                <a:cubicBezTo>
                  <a:pt x="11597745" y="6108927"/>
                  <a:pt x="11608595" y="6109086"/>
                  <a:pt x="11619387" y="6108865"/>
                </a:cubicBezTo>
                <a:cubicBezTo>
                  <a:pt x="11624252" y="6108769"/>
                  <a:pt x="11629317" y="6108737"/>
                  <a:pt x="11633869" y="6107273"/>
                </a:cubicBezTo>
                <a:cubicBezTo>
                  <a:pt x="11643256" y="6104344"/>
                  <a:pt x="11644848" y="6095780"/>
                  <a:pt x="11636699" y="6090529"/>
                </a:cubicBezTo>
                <a:cubicBezTo>
                  <a:pt x="11631036" y="6086901"/>
                  <a:pt x="11623968" y="6084957"/>
                  <a:pt x="11617256" y="6083558"/>
                </a:cubicBezTo>
                <a:cubicBezTo>
                  <a:pt x="11610696" y="6082221"/>
                  <a:pt x="11603791" y="6082604"/>
                  <a:pt x="11594783" y="6082093"/>
                </a:cubicBezTo>
                <a:cubicBezTo>
                  <a:pt x="11602230" y="6056374"/>
                  <a:pt x="11618682" y="5982709"/>
                  <a:pt x="11637856" y="5954309"/>
                </a:cubicBezTo>
                <a:cubicBezTo>
                  <a:pt x="11644720" y="5944144"/>
                  <a:pt x="11632579" y="5932804"/>
                  <a:pt x="11614475" y="5928731"/>
                </a:cubicBezTo>
                <a:close/>
                <a:moveTo>
                  <a:pt x="11055341" y="5927276"/>
                </a:moveTo>
                <a:cubicBezTo>
                  <a:pt x="11035286" y="5930926"/>
                  <a:pt x="11017939" y="5938739"/>
                  <a:pt x="11010680" y="5959699"/>
                </a:cubicBezTo>
                <a:cubicBezTo>
                  <a:pt x="11006285" y="5972416"/>
                  <a:pt x="11002085" y="5985371"/>
                  <a:pt x="10999535" y="5998559"/>
                </a:cubicBezTo>
                <a:cubicBezTo>
                  <a:pt x="10996944" y="6012221"/>
                  <a:pt x="11001772" y="6020424"/>
                  <a:pt x="11014016" y="6026430"/>
                </a:cubicBezTo>
                <a:cubicBezTo>
                  <a:pt x="11024613" y="6031609"/>
                  <a:pt x="11035365" y="6036556"/>
                  <a:pt x="11046394" y="6040560"/>
                </a:cubicBezTo>
                <a:cubicBezTo>
                  <a:pt x="11065664" y="6047623"/>
                  <a:pt x="11080851" y="6040166"/>
                  <a:pt x="11086975" y="6020381"/>
                </a:cubicBezTo>
                <a:cubicBezTo>
                  <a:pt x="11092585" y="6002287"/>
                  <a:pt x="11097417" y="5983918"/>
                  <a:pt x="11101850" y="5965506"/>
                </a:cubicBezTo>
                <a:cubicBezTo>
                  <a:pt x="11103337" y="5959305"/>
                  <a:pt x="11103026" y="5952511"/>
                  <a:pt x="11102517" y="5946113"/>
                </a:cubicBezTo>
                <a:cubicBezTo>
                  <a:pt x="11102278" y="5943130"/>
                  <a:pt x="11099573" y="5940383"/>
                  <a:pt x="11098001" y="5937518"/>
                </a:cubicBezTo>
                <a:cubicBezTo>
                  <a:pt x="11092979" y="5945643"/>
                  <a:pt x="11091524" y="5953416"/>
                  <a:pt x="11089211" y="5960991"/>
                </a:cubicBezTo>
                <a:cubicBezTo>
                  <a:pt x="11087642" y="5966211"/>
                  <a:pt x="11085248" y="5971239"/>
                  <a:pt x="11083050" y="5976300"/>
                </a:cubicBezTo>
                <a:cubicBezTo>
                  <a:pt x="11085094" y="5965309"/>
                  <a:pt x="11087210" y="5954320"/>
                  <a:pt x="11089173" y="5943368"/>
                </a:cubicBezTo>
                <a:cubicBezTo>
                  <a:pt x="11090073" y="5938383"/>
                  <a:pt x="11089843" y="5933906"/>
                  <a:pt x="11084424" y="5930845"/>
                </a:cubicBezTo>
                <a:cubicBezTo>
                  <a:pt x="11078970" y="5927784"/>
                  <a:pt x="11073868" y="5925115"/>
                  <a:pt x="11068017" y="5929356"/>
                </a:cubicBezTo>
                <a:cubicBezTo>
                  <a:pt x="11066135" y="5930691"/>
                  <a:pt x="11064446" y="5932263"/>
                  <a:pt x="11062407" y="5933947"/>
                </a:cubicBezTo>
                <a:cubicBezTo>
                  <a:pt x="11061189" y="5931280"/>
                  <a:pt x="11060875" y="5929432"/>
                  <a:pt x="11059736" y="5928492"/>
                </a:cubicBezTo>
                <a:cubicBezTo>
                  <a:pt x="11058677" y="5927591"/>
                  <a:pt x="11056715" y="5927040"/>
                  <a:pt x="11055341" y="5927276"/>
                </a:cubicBezTo>
                <a:close/>
                <a:moveTo>
                  <a:pt x="0" y="0"/>
                </a:moveTo>
                <a:lnTo>
                  <a:pt x="12192000" y="0"/>
                </a:lnTo>
                <a:lnTo>
                  <a:pt x="12192000" y="6858000"/>
                </a:lnTo>
                <a:lnTo>
                  <a:pt x="0" y="6858000"/>
                </a:lnTo>
                <a:close/>
              </a:path>
            </a:pathLst>
          </a:custGeom>
          <a:pattFill prst="pct5">
            <a:fgClr>
              <a:srgbClr val="FABE00"/>
            </a:fgClr>
            <a:bgClr>
              <a:schemeClr val="bg1"/>
            </a:bgClr>
          </a:pattFill>
        </p:spPr>
        <p:txBody>
          <a:bodyPr wrap="square">
            <a:noAutofit/>
          </a:bodyPr>
          <a:lstStyle>
            <a:lvl1pPr marL="0" indent="0">
              <a:buNone/>
              <a:defRPr/>
            </a:lvl1pPr>
          </a:lstStyle>
          <a:p>
            <a:r>
              <a:rPr lang="en-FI"/>
              <a:t>Lisää kuva tähän</a:t>
            </a:r>
          </a:p>
        </p:txBody>
      </p:sp>
    </p:spTree>
    <p:extLst>
      <p:ext uri="{BB962C8B-B14F-4D97-AF65-F5344CB8AC3E}">
        <p14:creationId xmlns:p14="http://schemas.microsoft.com/office/powerpoint/2010/main" val="2899439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sivu_logoll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5FE4C7-CCBD-CA4D-89E0-462441734408}"/>
              </a:ext>
            </a:extLst>
          </p:cNvPr>
          <p:cNvPicPr>
            <a:picLocks noChangeAspect="1"/>
          </p:cNvPicPr>
          <p:nvPr userDrawn="1"/>
        </p:nvPicPr>
        <p:blipFill>
          <a:blip r:embed="rId2"/>
          <a:stretch>
            <a:fillRect/>
          </a:stretch>
        </p:blipFill>
        <p:spPr>
          <a:xfrm>
            <a:off x="10725150" y="5588752"/>
            <a:ext cx="1331444" cy="1331444"/>
          </a:xfrm>
          <a:prstGeom prst="rect">
            <a:avLst/>
          </a:prstGeom>
        </p:spPr>
      </p:pic>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4734169" cy="1325563"/>
          </a:xfrm>
        </p:spPr>
        <p:txBody>
          <a:bodyPr/>
          <a:lstStyle>
            <a:lvl1pPr>
              <a:defRPr>
                <a:solidFill>
                  <a:schemeClr val="tx1"/>
                </a:solidFill>
              </a:defRPr>
            </a:lvl1p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8" y="1825625"/>
            <a:ext cx="4734170" cy="4627196"/>
          </a:xfrm>
        </p:spPr>
        <p:txBody>
          <a:bodyPr/>
          <a:lstStyle>
            <a:lvl1pPr marL="0" indent="0">
              <a:buNone/>
              <a:defRPr>
                <a:solidFill>
                  <a:schemeClr val="tx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967528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kstisivu_logoll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5FE4C7-CCBD-CA4D-89E0-462441734408}"/>
              </a:ext>
            </a:extLst>
          </p:cNvPr>
          <p:cNvPicPr>
            <a:picLocks noChangeAspect="1"/>
          </p:cNvPicPr>
          <p:nvPr userDrawn="1"/>
        </p:nvPicPr>
        <p:blipFill>
          <a:blip r:embed="rId2"/>
          <a:stretch>
            <a:fillRect/>
          </a:stretch>
        </p:blipFill>
        <p:spPr>
          <a:xfrm>
            <a:off x="10725150" y="5588752"/>
            <a:ext cx="1331444" cy="1331444"/>
          </a:xfrm>
          <a:prstGeom prst="rect">
            <a:avLst/>
          </a:prstGeom>
        </p:spPr>
      </p:pic>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10786518" cy="1325563"/>
          </a:xfrm>
        </p:spPr>
        <p:txBody>
          <a:bodyPr/>
          <a:lstStyle>
            <a:lvl1pPr>
              <a:defRPr>
                <a:solidFill>
                  <a:schemeClr val="tx1"/>
                </a:solidFill>
              </a:defRPr>
            </a:lvl1p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8" y="1825625"/>
            <a:ext cx="10786518" cy="3967504"/>
          </a:xfrm>
        </p:spPr>
        <p:txBody>
          <a:bodyPr/>
          <a:lstStyle>
            <a:lvl1pPr marL="0" indent="0">
              <a:buNone/>
              <a:defRPr>
                <a:solidFill>
                  <a:schemeClr val="tx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948770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sivu_logolla_must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42F25-D10E-1E4E-A130-4EBD3C4A4753}"/>
              </a:ext>
            </a:extLst>
          </p:cNvPr>
          <p:cNvSpPr/>
          <p:nvPr userDrawn="1"/>
        </p:nvSpPr>
        <p:spPr>
          <a:xfrm>
            <a:off x="0"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D029C84C-EC7D-E240-8BF1-036AEDA718BB}"/>
              </a:ext>
            </a:extLst>
          </p:cNvPr>
          <p:cNvPicPr>
            <a:picLocks noChangeAspect="1"/>
          </p:cNvPicPr>
          <p:nvPr userDrawn="1"/>
        </p:nvPicPr>
        <p:blipFill>
          <a:blip r:embed="rId2"/>
          <a:stretch>
            <a:fillRect/>
          </a:stretch>
        </p:blipFill>
        <p:spPr>
          <a:xfrm>
            <a:off x="10725150" y="5588752"/>
            <a:ext cx="1331444" cy="1331444"/>
          </a:xfrm>
          <a:prstGeom prst="rect">
            <a:avLst/>
          </a:prstGeom>
        </p:spPr>
      </p:pic>
      <p:sp>
        <p:nvSpPr>
          <p:cNvPr id="6" name="Title 1">
            <a:extLst>
              <a:ext uri="{FF2B5EF4-FFF2-40B4-BE49-F238E27FC236}">
                <a16:creationId xmlns:a16="http://schemas.microsoft.com/office/drawing/2014/main" id="{3B00A5FE-5600-354F-8781-F6F08B1417E1}"/>
              </a:ext>
            </a:extLst>
          </p:cNvPr>
          <p:cNvSpPr>
            <a:spLocks noGrp="1"/>
          </p:cNvSpPr>
          <p:nvPr>
            <p:ph type="title" hasCustomPrompt="1"/>
          </p:nvPr>
        </p:nvSpPr>
        <p:spPr>
          <a:xfrm>
            <a:off x="695568" y="365125"/>
            <a:ext cx="10786518"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10FA9966-7FE5-6449-A4F5-A4FC15495EE9}"/>
              </a:ext>
            </a:extLst>
          </p:cNvPr>
          <p:cNvSpPr>
            <a:spLocks noGrp="1"/>
          </p:cNvSpPr>
          <p:nvPr>
            <p:ph idx="1" hasCustomPrompt="1"/>
          </p:nvPr>
        </p:nvSpPr>
        <p:spPr>
          <a:xfrm>
            <a:off x="695568" y="1825625"/>
            <a:ext cx="10786518" cy="3967504"/>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2975349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kstisivu_logolla_must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42F25-D10E-1E4E-A130-4EBD3C4A4753}"/>
              </a:ext>
            </a:extLst>
          </p:cNvPr>
          <p:cNvSpPr/>
          <p:nvPr userDrawn="1"/>
        </p:nvSpPr>
        <p:spPr>
          <a:xfrm>
            <a:off x="0"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302CA049-17C7-CC47-968D-FF71FD00ED10}"/>
              </a:ext>
            </a:extLst>
          </p:cNvPr>
          <p:cNvSpPr>
            <a:spLocks noGrp="1"/>
          </p:cNvSpPr>
          <p:nvPr>
            <p:ph type="title" hasCustomPrompt="1"/>
          </p:nvPr>
        </p:nvSpPr>
        <p:spPr>
          <a:xfrm>
            <a:off x="695568"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7" name="Content Placeholder 2">
            <a:extLst>
              <a:ext uri="{FF2B5EF4-FFF2-40B4-BE49-F238E27FC236}">
                <a16:creationId xmlns:a16="http://schemas.microsoft.com/office/drawing/2014/main" id="{461A0FB6-B42E-934E-9BB9-DD033B972B46}"/>
              </a:ext>
            </a:extLst>
          </p:cNvPr>
          <p:cNvSpPr>
            <a:spLocks noGrp="1"/>
          </p:cNvSpPr>
          <p:nvPr>
            <p:ph idx="1" hasCustomPrompt="1"/>
          </p:nvPr>
        </p:nvSpPr>
        <p:spPr>
          <a:xfrm>
            <a:off x="695568"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pic>
        <p:nvPicPr>
          <p:cNvPr id="3" name="Picture 2">
            <a:extLst>
              <a:ext uri="{FF2B5EF4-FFF2-40B4-BE49-F238E27FC236}">
                <a16:creationId xmlns:a16="http://schemas.microsoft.com/office/drawing/2014/main" id="{D029C84C-EC7D-E240-8BF1-036AEDA718BB}"/>
              </a:ext>
            </a:extLst>
          </p:cNvPr>
          <p:cNvPicPr>
            <a:picLocks noChangeAspect="1"/>
          </p:cNvPicPr>
          <p:nvPr userDrawn="1"/>
        </p:nvPicPr>
        <p:blipFill>
          <a:blip r:embed="rId2"/>
          <a:stretch>
            <a:fillRect/>
          </a:stretch>
        </p:blipFill>
        <p:spPr>
          <a:xfrm>
            <a:off x="10725150" y="5588752"/>
            <a:ext cx="1331444" cy="1331444"/>
          </a:xfrm>
          <a:prstGeom prst="rect">
            <a:avLst/>
          </a:prstGeom>
        </p:spPr>
      </p:pic>
    </p:spTree>
    <p:extLst>
      <p:ext uri="{BB962C8B-B14F-4D97-AF65-F5344CB8AC3E}">
        <p14:creationId xmlns:p14="http://schemas.microsoft.com/office/powerpoint/2010/main" val="390012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asivu_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BEE74BB-6B9F-244A-B709-83E831622C92}"/>
              </a:ext>
            </a:extLst>
          </p:cNvPr>
          <p:cNvPicPr>
            <a:picLocks noChangeAspect="1"/>
          </p:cNvPicPr>
          <p:nvPr userDrawn="1"/>
        </p:nvPicPr>
        <p:blipFill>
          <a:blip r:embed="rId2"/>
          <a:stretch>
            <a:fillRect/>
          </a:stretch>
        </p:blipFill>
        <p:spPr>
          <a:xfrm>
            <a:off x="7520870" y="6034549"/>
            <a:ext cx="386393" cy="291432"/>
          </a:xfrm>
          <a:prstGeom prst="rect">
            <a:avLst/>
          </a:prstGeom>
        </p:spPr>
      </p:pic>
      <p:pic>
        <p:nvPicPr>
          <p:cNvPr id="26" name="Picture 25">
            <a:extLst>
              <a:ext uri="{FF2B5EF4-FFF2-40B4-BE49-F238E27FC236}">
                <a16:creationId xmlns:a16="http://schemas.microsoft.com/office/drawing/2014/main" id="{2FD7F030-EE37-AD47-85F9-6853B30E3438}"/>
              </a:ext>
            </a:extLst>
          </p:cNvPr>
          <p:cNvPicPr>
            <a:picLocks noChangeAspect="1"/>
          </p:cNvPicPr>
          <p:nvPr userDrawn="1"/>
        </p:nvPicPr>
        <p:blipFill>
          <a:blip r:embed="rId3"/>
          <a:stretch>
            <a:fillRect/>
          </a:stretch>
        </p:blipFill>
        <p:spPr>
          <a:xfrm>
            <a:off x="5524555" y="6042974"/>
            <a:ext cx="269258" cy="291432"/>
          </a:xfrm>
          <a:prstGeom prst="rect">
            <a:avLst/>
          </a:prstGeom>
        </p:spPr>
      </p:pic>
      <p:pic>
        <p:nvPicPr>
          <p:cNvPr id="25" name="Picture 24">
            <a:extLst>
              <a:ext uri="{FF2B5EF4-FFF2-40B4-BE49-F238E27FC236}">
                <a16:creationId xmlns:a16="http://schemas.microsoft.com/office/drawing/2014/main" id="{04C3920B-6461-2A41-AAB6-38A6C6034CFD}"/>
              </a:ext>
            </a:extLst>
          </p:cNvPr>
          <p:cNvPicPr>
            <a:picLocks noChangeAspect="1"/>
          </p:cNvPicPr>
          <p:nvPr userDrawn="1"/>
        </p:nvPicPr>
        <p:blipFill>
          <a:blip r:embed="rId4"/>
          <a:stretch>
            <a:fillRect/>
          </a:stretch>
        </p:blipFill>
        <p:spPr>
          <a:xfrm>
            <a:off x="3511414" y="6039897"/>
            <a:ext cx="286084" cy="286084"/>
          </a:xfrm>
          <a:prstGeom prst="rect">
            <a:avLst/>
          </a:prstGeom>
        </p:spPr>
      </p:pic>
      <p:pic>
        <p:nvPicPr>
          <p:cNvPr id="24" name="Picture 23">
            <a:extLst>
              <a:ext uri="{FF2B5EF4-FFF2-40B4-BE49-F238E27FC236}">
                <a16:creationId xmlns:a16="http://schemas.microsoft.com/office/drawing/2014/main" id="{5438660C-F0F3-5044-AE3F-3EA81AE07898}"/>
              </a:ext>
            </a:extLst>
          </p:cNvPr>
          <p:cNvPicPr>
            <a:picLocks noChangeAspect="1"/>
          </p:cNvPicPr>
          <p:nvPr userDrawn="1"/>
        </p:nvPicPr>
        <p:blipFill>
          <a:blip r:embed="rId5"/>
          <a:stretch>
            <a:fillRect/>
          </a:stretch>
        </p:blipFill>
        <p:spPr>
          <a:xfrm>
            <a:off x="2422358" y="1874183"/>
            <a:ext cx="2947502" cy="2947502"/>
          </a:xfrm>
          <a:prstGeom prst="rect">
            <a:avLst/>
          </a:prstGeom>
        </p:spPr>
      </p:pic>
      <p:sp>
        <p:nvSpPr>
          <p:cNvPr id="8" name="Title 1">
            <a:extLst>
              <a:ext uri="{FF2B5EF4-FFF2-40B4-BE49-F238E27FC236}">
                <a16:creationId xmlns:a16="http://schemas.microsoft.com/office/drawing/2014/main" id="{D78DF58E-88BA-6C49-9A71-A988A3CC0A0A}"/>
              </a:ext>
            </a:extLst>
          </p:cNvPr>
          <p:cNvSpPr>
            <a:spLocks noGrp="1"/>
          </p:cNvSpPr>
          <p:nvPr>
            <p:ph type="ctrTitle" hasCustomPrompt="1"/>
          </p:nvPr>
        </p:nvSpPr>
        <p:spPr>
          <a:xfrm>
            <a:off x="5712757" y="2570717"/>
            <a:ext cx="4574243" cy="575895"/>
          </a:xfrm>
        </p:spPr>
        <p:txBody>
          <a:bodyPr anchor="b">
            <a:normAutofit/>
          </a:bodyPr>
          <a:lstStyle>
            <a:lvl1pPr algn="l">
              <a:defRPr sz="3200">
                <a:solidFill>
                  <a:schemeClr val="tx1"/>
                </a:solidFill>
                <a:latin typeface="Fredoka One" panose="02000000000000000000" pitchFamily="2" charset="77"/>
              </a:defRPr>
            </a:lvl1pPr>
          </a:lstStyle>
          <a:p>
            <a:r>
              <a:rPr lang="en-GB" err="1"/>
              <a:t>Otsikko</a:t>
            </a:r>
            <a:r>
              <a:rPr lang="en-GB"/>
              <a:t> </a:t>
            </a:r>
            <a:r>
              <a:rPr lang="en-GB" err="1"/>
              <a:t>tähän</a:t>
            </a:r>
            <a:r>
              <a:rPr lang="en-GB"/>
              <a:t>!</a:t>
            </a:r>
            <a:endParaRPr lang="en-FI"/>
          </a:p>
        </p:txBody>
      </p:sp>
      <p:sp>
        <p:nvSpPr>
          <p:cNvPr id="12" name="Text Placeholder 19">
            <a:extLst>
              <a:ext uri="{FF2B5EF4-FFF2-40B4-BE49-F238E27FC236}">
                <a16:creationId xmlns:a16="http://schemas.microsoft.com/office/drawing/2014/main" id="{A1D43C72-2091-BF45-A8E3-35489557ED58}"/>
              </a:ext>
            </a:extLst>
          </p:cNvPr>
          <p:cNvSpPr>
            <a:spLocks noGrp="1"/>
          </p:cNvSpPr>
          <p:nvPr>
            <p:ph type="body" sz="quarter" idx="10" hasCustomPrompt="1"/>
          </p:nvPr>
        </p:nvSpPr>
        <p:spPr>
          <a:xfrm>
            <a:off x="5712757" y="3490933"/>
            <a:ext cx="3119437" cy="85482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err="1"/>
              <a:t>Yhteystiedot</a:t>
            </a:r>
            <a:endParaRPr lang="en-FI"/>
          </a:p>
        </p:txBody>
      </p:sp>
      <p:sp>
        <p:nvSpPr>
          <p:cNvPr id="19" name="Text Placeholder 19">
            <a:extLst>
              <a:ext uri="{FF2B5EF4-FFF2-40B4-BE49-F238E27FC236}">
                <a16:creationId xmlns:a16="http://schemas.microsoft.com/office/drawing/2014/main" id="{E52EC065-8666-F449-87C7-D541539FA89E}"/>
              </a:ext>
            </a:extLst>
          </p:cNvPr>
          <p:cNvSpPr>
            <a:spLocks noGrp="1"/>
          </p:cNvSpPr>
          <p:nvPr>
            <p:ph type="body" sz="quarter" idx="11" hasCustomPrompt="1"/>
          </p:nvPr>
        </p:nvSpPr>
        <p:spPr>
          <a:xfrm>
            <a:off x="3810573" y="6072768"/>
            <a:ext cx="882452"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Instagram</a:t>
            </a:r>
            <a:endParaRPr lang="en-FI"/>
          </a:p>
        </p:txBody>
      </p:sp>
      <p:sp>
        <p:nvSpPr>
          <p:cNvPr id="20" name="Text Placeholder 19">
            <a:extLst>
              <a:ext uri="{FF2B5EF4-FFF2-40B4-BE49-F238E27FC236}">
                <a16:creationId xmlns:a16="http://schemas.microsoft.com/office/drawing/2014/main" id="{283E3540-7C3E-8C48-98E0-C97C40AAB385}"/>
              </a:ext>
            </a:extLst>
          </p:cNvPr>
          <p:cNvSpPr>
            <a:spLocks noGrp="1"/>
          </p:cNvSpPr>
          <p:nvPr>
            <p:ph type="body" sz="quarter" idx="12" hasCustomPrompt="1"/>
          </p:nvPr>
        </p:nvSpPr>
        <p:spPr>
          <a:xfrm>
            <a:off x="5806886" y="6072768"/>
            <a:ext cx="930089"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Facebook</a:t>
            </a:r>
            <a:endParaRPr lang="en-FI"/>
          </a:p>
        </p:txBody>
      </p:sp>
      <p:sp>
        <p:nvSpPr>
          <p:cNvPr id="21" name="Text Placeholder 19">
            <a:extLst>
              <a:ext uri="{FF2B5EF4-FFF2-40B4-BE49-F238E27FC236}">
                <a16:creationId xmlns:a16="http://schemas.microsoft.com/office/drawing/2014/main" id="{C62C4D0C-634B-1349-8F6D-8AAE364D0710}"/>
              </a:ext>
            </a:extLst>
          </p:cNvPr>
          <p:cNvSpPr>
            <a:spLocks noGrp="1"/>
          </p:cNvSpPr>
          <p:nvPr>
            <p:ph type="body" sz="quarter" idx="13" hasCustomPrompt="1"/>
          </p:nvPr>
        </p:nvSpPr>
        <p:spPr>
          <a:xfrm>
            <a:off x="7907263" y="6067465"/>
            <a:ext cx="783895"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Twitter</a:t>
            </a:r>
            <a:endParaRPr lang="en-FI"/>
          </a:p>
        </p:txBody>
      </p:sp>
    </p:spTree>
    <p:extLst>
      <p:ext uri="{BB962C8B-B14F-4D97-AF65-F5344CB8AC3E}">
        <p14:creationId xmlns:p14="http://schemas.microsoft.com/office/powerpoint/2010/main" val="908380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kasivu_1_mus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7A0C5-C2FD-1C4C-A044-EBAFE006F1B9}"/>
              </a:ext>
            </a:extLst>
          </p:cNvPr>
          <p:cNvSpPr/>
          <p:nvPr userDrawn="1"/>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Picture 3">
            <a:extLst>
              <a:ext uri="{FF2B5EF4-FFF2-40B4-BE49-F238E27FC236}">
                <a16:creationId xmlns:a16="http://schemas.microsoft.com/office/drawing/2014/main" id="{A5B66011-96D6-B444-A394-9D7DACC73527}"/>
              </a:ext>
            </a:extLst>
          </p:cNvPr>
          <p:cNvPicPr>
            <a:picLocks noChangeAspect="1"/>
          </p:cNvPicPr>
          <p:nvPr userDrawn="1"/>
        </p:nvPicPr>
        <p:blipFill>
          <a:blip r:embed="rId2"/>
          <a:stretch>
            <a:fillRect/>
          </a:stretch>
        </p:blipFill>
        <p:spPr>
          <a:xfrm>
            <a:off x="2422358" y="1874183"/>
            <a:ext cx="2947501" cy="2947501"/>
          </a:xfrm>
          <a:prstGeom prst="rect">
            <a:avLst/>
          </a:prstGeom>
        </p:spPr>
      </p:pic>
      <p:sp>
        <p:nvSpPr>
          <p:cNvPr id="8" name="Title 1">
            <a:extLst>
              <a:ext uri="{FF2B5EF4-FFF2-40B4-BE49-F238E27FC236}">
                <a16:creationId xmlns:a16="http://schemas.microsoft.com/office/drawing/2014/main" id="{D78DF58E-88BA-6C49-9A71-A988A3CC0A0A}"/>
              </a:ext>
            </a:extLst>
          </p:cNvPr>
          <p:cNvSpPr>
            <a:spLocks noGrp="1"/>
          </p:cNvSpPr>
          <p:nvPr>
            <p:ph type="ctrTitle" hasCustomPrompt="1"/>
          </p:nvPr>
        </p:nvSpPr>
        <p:spPr>
          <a:xfrm>
            <a:off x="5712757" y="2570717"/>
            <a:ext cx="4574243" cy="575895"/>
          </a:xfrm>
        </p:spPr>
        <p:txBody>
          <a:bodyPr anchor="b">
            <a:normAutofit/>
          </a:bodyPr>
          <a:lstStyle>
            <a:lvl1pPr algn="l">
              <a:defRPr sz="3200">
                <a:solidFill>
                  <a:schemeClr val="bg1"/>
                </a:solidFill>
                <a:latin typeface="Fredoka One" panose="02000000000000000000" pitchFamily="2" charset="77"/>
              </a:defRPr>
            </a:lvl1pPr>
          </a:lstStyle>
          <a:p>
            <a:r>
              <a:rPr lang="en-GB" err="1"/>
              <a:t>Otsikko</a:t>
            </a:r>
            <a:r>
              <a:rPr lang="en-GB"/>
              <a:t> </a:t>
            </a:r>
            <a:r>
              <a:rPr lang="en-GB" err="1"/>
              <a:t>tähän</a:t>
            </a:r>
            <a:r>
              <a:rPr lang="en-GB"/>
              <a:t>!</a:t>
            </a:r>
            <a:endParaRPr lang="en-FI"/>
          </a:p>
        </p:txBody>
      </p:sp>
      <p:sp>
        <p:nvSpPr>
          <p:cNvPr id="12" name="Text Placeholder 19">
            <a:extLst>
              <a:ext uri="{FF2B5EF4-FFF2-40B4-BE49-F238E27FC236}">
                <a16:creationId xmlns:a16="http://schemas.microsoft.com/office/drawing/2014/main" id="{A1D43C72-2091-BF45-A8E3-35489557ED58}"/>
              </a:ext>
            </a:extLst>
          </p:cNvPr>
          <p:cNvSpPr>
            <a:spLocks noGrp="1"/>
          </p:cNvSpPr>
          <p:nvPr>
            <p:ph type="body" sz="quarter" idx="10" hasCustomPrompt="1"/>
          </p:nvPr>
        </p:nvSpPr>
        <p:spPr>
          <a:xfrm>
            <a:off x="5712757" y="3490933"/>
            <a:ext cx="3119437" cy="85482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err="1"/>
              <a:t>Yhteystiedot</a:t>
            </a:r>
            <a:endParaRPr lang="en-FI"/>
          </a:p>
        </p:txBody>
      </p:sp>
      <p:pic>
        <p:nvPicPr>
          <p:cNvPr id="7" name="Picture 6">
            <a:extLst>
              <a:ext uri="{FF2B5EF4-FFF2-40B4-BE49-F238E27FC236}">
                <a16:creationId xmlns:a16="http://schemas.microsoft.com/office/drawing/2014/main" id="{409275E7-D92D-8A43-A24A-BB8448A5EC2D}"/>
              </a:ext>
            </a:extLst>
          </p:cNvPr>
          <p:cNvPicPr>
            <a:picLocks noChangeAspect="1"/>
          </p:cNvPicPr>
          <p:nvPr userDrawn="1"/>
        </p:nvPicPr>
        <p:blipFill>
          <a:blip r:embed="rId3"/>
          <a:stretch>
            <a:fillRect/>
          </a:stretch>
        </p:blipFill>
        <p:spPr>
          <a:xfrm>
            <a:off x="3506066" y="6039852"/>
            <a:ext cx="291432" cy="291432"/>
          </a:xfrm>
          <a:prstGeom prst="rect">
            <a:avLst/>
          </a:prstGeom>
        </p:spPr>
      </p:pic>
      <p:pic>
        <p:nvPicPr>
          <p:cNvPr id="16" name="Picture 15">
            <a:extLst>
              <a:ext uri="{FF2B5EF4-FFF2-40B4-BE49-F238E27FC236}">
                <a16:creationId xmlns:a16="http://schemas.microsoft.com/office/drawing/2014/main" id="{840A6091-F581-5C44-BD98-75E7BE110BBF}"/>
              </a:ext>
            </a:extLst>
          </p:cNvPr>
          <p:cNvPicPr>
            <a:picLocks noChangeAspect="1"/>
          </p:cNvPicPr>
          <p:nvPr userDrawn="1"/>
        </p:nvPicPr>
        <p:blipFill>
          <a:blip r:embed="rId4"/>
          <a:stretch>
            <a:fillRect/>
          </a:stretch>
        </p:blipFill>
        <p:spPr>
          <a:xfrm>
            <a:off x="5524555" y="6039852"/>
            <a:ext cx="269258" cy="291432"/>
          </a:xfrm>
          <a:prstGeom prst="rect">
            <a:avLst/>
          </a:prstGeom>
        </p:spPr>
      </p:pic>
      <p:pic>
        <p:nvPicPr>
          <p:cNvPr id="17" name="Picture 16">
            <a:extLst>
              <a:ext uri="{FF2B5EF4-FFF2-40B4-BE49-F238E27FC236}">
                <a16:creationId xmlns:a16="http://schemas.microsoft.com/office/drawing/2014/main" id="{1B7EF722-13E7-1A45-8AA4-1FE6A4591297}"/>
              </a:ext>
            </a:extLst>
          </p:cNvPr>
          <p:cNvPicPr>
            <a:picLocks noChangeAspect="1"/>
          </p:cNvPicPr>
          <p:nvPr userDrawn="1"/>
        </p:nvPicPr>
        <p:blipFill>
          <a:blip r:embed="rId5"/>
          <a:stretch>
            <a:fillRect/>
          </a:stretch>
        </p:blipFill>
        <p:spPr>
          <a:xfrm>
            <a:off x="7520870" y="6034549"/>
            <a:ext cx="386393" cy="291432"/>
          </a:xfrm>
          <a:prstGeom prst="rect">
            <a:avLst/>
          </a:prstGeom>
        </p:spPr>
      </p:pic>
      <p:sp>
        <p:nvSpPr>
          <p:cNvPr id="19" name="Text Placeholder 19">
            <a:extLst>
              <a:ext uri="{FF2B5EF4-FFF2-40B4-BE49-F238E27FC236}">
                <a16:creationId xmlns:a16="http://schemas.microsoft.com/office/drawing/2014/main" id="{E52EC065-8666-F449-87C7-D541539FA89E}"/>
              </a:ext>
            </a:extLst>
          </p:cNvPr>
          <p:cNvSpPr>
            <a:spLocks noGrp="1"/>
          </p:cNvSpPr>
          <p:nvPr>
            <p:ph type="body" sz="quarter" idx="11" hasCustomPrompt="1"/>
          </p:nvPr>
        </p:nvSpPr>
        <p:spPr>
          <a:xfrm>
            <a:off x="3810573" y="6072768"/>
            <a:ext cx="882452"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Instagram</a:t>
            </a:r>
            <a:endParaRPr lang="en-FI"/>
          </a:p>
        </p:txBody>
      </p:sp>
      <p:sp>
        <p:nvSpPr>
          <p:cNvPr id="20" name="Text Placeholder 19">
            <a:extLst>
              <a:ext uri="{FF2B5EF4-FFF2-40B4-BE49-F238E27FC236}">
                <a16:creationId xmlns:a16="http://schemas.microsoft.com/office/drawing/2014/main" id="{283E3540-7C3E-8C48-98E0-C97C40AAB385}"/>
              </a:ext>
            </a:extLst>
          </p:cNvPr>
          <p:cNvSpPr>
            <a:spLocks noGrp="1"/>
          </p:cNvSpPr>
          <p:nvPr>
            <p:ph type="body" sz="quarter" idx="12" hasCustomPrompt="1"/>
          </p:nvPr>
        </p:nvSpPr>
        <p:spPr>
          <a:xfrm>
            <a:off x="5806886" y="6072768"/>
            <a:ext cx="930089"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Facebook</a:t>
            </a:r>
            <a:endParaRPr lang="en-FI"/>
          </a:p>
        </p:txBody>
      </p:sp>
      <p:sp>
        <p:nvSpPr>
          <p:cNvPr id="21" name="Text Placeholder 19">
            <a:extLst>
              <a:ext uri="{FF2B5EF4-FFF2-40B4-BE49-F238E27FC236}">
                <a16:creationId xmlns:a16="http://schemas.microsoft.com/office/drawing/2014/main" id="{C62C4D0C-634B-1349-8F6D-8AAE364D0710}"/>
              </a:ext>
            </a:extLst>
          </p:cNvPr>
          <p:cNvSpPr>
            <a:spLocks noGrp="1"/>
          </p:cNvSpPr>
          <p:nvPr>
            <p:ph type="body" sz="quarter" idx="13" hasCustomPrompt="1"/>
          </p:nvPr>
        </p:nvSpPr>
        <p:spPr>
          <a:xfrm>
            <a:off x="7907263" y="6067465"/>
            <a:ext cx="783895"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Twitter</a:t>
            </a:r>
            <a:endParaRPr lang="en-FI"/>
          </a:p>
        </p:txBody>
      </p:sp>
    </p:spTree>
    <p:extLst>
      <p:ext uri="{BB962C8B-B14F-4D97-AF65-F5344CB8AC3E}">
        <p14:creationId xmlns:p14="http://schemas.microsoft.com/office/powerpoint/2010/main" val="3407100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kasivu_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BEE74BB-6B9F-244A-B709-83E831622C92}"/>
              </a:ext>
            </a:extLst>
          </p:cNvPr>
          <p:cNvPicPr>
            <a:picLocks noChangeAspect="1"/>
          </p:cNvPicPr>
          <p:nvPr userDrawn="1"/>
        </p:nvPicPr>
        <p:blipFill>
          <a:blip r:embed="rId2"/>
          <a:stretch>
            <a:fillRect/>
          </a:stretch>
        </p:blipFill>
        <p:spPr>
          <a:xfrm>
            <a:off x="7130077" y="5166373"/>
            <a:ext cx="267735" cy="201936"/>
          </a:xfrm>
          <a:prstGeom prst="rect">
            <a:avLst/>
          </a:prstGeom>
        </p:spPr>
      </p:pic>
      <p:pic>
        <p:nvPicPr>
          <p:cNvPr id="26" name="Picture 25">
            <a:extLst>
              <a:ext uri="{FF2B5EF4-FFF2-40B4-BE49-F238E27FC236}">
                <a16:creationId xmlns:a16="http://schemas.microsoft.com/office/drawing/2014/main" id="{2FD7F030-EE37-AD47-85F9-6853B30E3438}"/>
              </a:ext>
            </a:extLst>
          </p:cNvPr>
          <p:cNvPicPr>
            <a:picLocks noChangeAspect="1"/>
          </p:cNvPicPr>
          <p:nvPr userDrawn="1"/>
        </p:nvPicPr>
        <p:blipFill>
          <a:blip r:embed="rId3"/>
          <a:stretch>
            <a:fillRect/>
          </a:stretch>
        </p:blipFill>
        <p:spPr>
          <a:xfrm>
            <a:off x="7130077" y="4576886"/>
            <a:ext cx="269258" cy="291432"/>
          </a:xfrm>
          <a:prstGeom prst="rect">
            <a:avLst/>
          </a:prstGeom>
        </p:spPr>
      </p:pic>
      <p:pic>
        <p:nvPicPr>
          <p:cNvPr id="25" name="Picture 24">
            <a:extLst>
              <a:ext uri="{FF2B5EF4-FFF2-40B4-BE49-F238E27FC236}">
                <a16:creationId xmlns:a16="http://schemas.microsoft.com/office/drawing/2014/main" id="{04C3920B-6461-2A41-AAB6-38A6C6034CFD}"/>
              </a:ext>
            </a:extLst>
          </p:cNvPr>
          <p:cNvPicPr>
            <a:picLocks noChangeAspect="1"/>
          </p:cNvPicPr>
          <p:nvPr userDrawn="1"/>
        </p:nvPicPr>
        <p:blipFill>
          <a:blip r:embed="rId4"/>
          <a:stretch>
            <a:fillRect/>
          </a:stretch>
        </p:blipFill>
        <p:spPr>
          <a:xfrm>
            <a:off x="7130077" y="4075322"/>
            <a:ext cx="286084" cy="286084"/>
          </a:xfrm>
          <a:prstGeom prst="rect">
            <a:avLst/>
          </a:prstGeom>
        </p:spPr>
      </p:pic>
      <p:pic>
        <p:nvPicPr>
          <p:cNvPr id="24" name="Picture 23">
            <a:extLst>
              <a:ext uri="{FF2B5EF4-FFF2-40B4-BE49-F238E27FC236}">
                <a16:creationId xmlns:a16="http://schemas.microsoft.com/office/drawing/2014/main" id="{5438660C-F0F3-5044-AE3F-3EA81AE07898}"/>
              </a:ext>
            </a:extLst>
          </p:cNvPr>
          <p:cNvPicPr>
            <a:picLocks noChangeAspect="1"/>
          </p:cNvPicPr>
          <p:nvPr userDrawn="1"/>
        </p:nvPicPr>
        <p:blipFill rotWithShape="1">
          <a:blip r:embed="rId5"/>
          <a:srcRect b="14901"/>
          <a:stretch/>
        </p:blipFill>
        <p:spPr>
          <a:xfrm>
            <a:off x="569693" y="487279"/>
            <a:ext cx="5883442" cy="5006741"/>
          </a:xfrm>
          <a:prstGeom prst="rect">
            <a:avLst/>
          </a:prstGeom>
        </p:spPr>
      </p:pic>
      <p:sp>
        <p:nvSpPr>
          <p:cNvPr id="8" name="Title 1">
            <a:extLst>
              <a:ext uri="{FF2B5EF4-FFF2-40B4-BE49-F238E27FC236}">
                <a16:creationId xmlns:a16="http://schemas.microsoft.com/office/drawing/2014/main" id="{D78DF58E-88BA-6C49-9A71-A988A3CC0A0A}"/>
              </a:ext>
            </a:extLst>
          </p:cNvPr>
          <p:cNvSpPr>
            <a:spLocks noGrp="1"/>
          </p:cNvSpPr>
          <p:nvPr>
            <p:ph type="ctrTitle" hasCustomPrompt="1"/>
          </p:nvPr>
        </p:nvSpPr>
        <p:spPr>
          <a:xfrm>
            <a:off x="7130077" y="1915397"/>
            <a:ext cx="4574243" cy="575895"/>
          </a:xfrm>
        </p:spPr>
        <p:txBody>
          <a:bodyPr anchor="b">
            <a:normAutofit/>
          </a:bodyPr>
          <a:lstStyle>
            <a:lvl1pPr algn="l">
              <a:defRPr sz="3200">
                <a:solidFill>
                  <a:schemeClr val="tx1"/>
                </a:solidFill>
                <a:latin typeface="Fredoka One" panose="02000000000000000000" pitchFamily="2" charset="77"/>
              </a:defRPr>
            </a:lvl1pPr>
          </a:lstStyle>
          <a:p>
            <a:r>
              <a:rPr lang="en-GB" err="1"/>
              <a:t>Otsikko</a:t>
            </a:r>
            <a:r>
              <a:rPr lang="en-GB"/>
              <a:t> </a:t>
            </a:r>
            <a:r>
              <a:rPr lang="en-GB" err="1"/>
              <a:t>tähän</a:t>
            </a:r>
            <a:r>
              <a:rPr lang="en-GB"/>
              <a:t>!</a:t>
            </a:r>
            <a:endParaRPr lang="en-FI"/>
          </a:p>
        </p:txBody>
      </p:sp>
      <p:sp>
        <p:nvSpPr>
          <p:cNvPr id="12" name="Text Placeholder 19">
            <a:extLst>
              <a:ext uri="{FF2B5EF4-FFF2-40B4-BE49-F238E27FC236}">
                <a16:creationId xmlns:a16="http://schemas.microsoft.com/office/drawing/2014/main" id="{A1D43C72-2091-BF45-A8E3-35489557ED58}"/>
              </a:ext>
            </a:extLst>
          </p:cNvPr>
          <p:cNvSpPr>
            <a:spLocks noGrp="1"/>
          </p:cNvSpPr>
          <p:nvPr>
            <p:ph type="body" sz="quarter" idx="10" hasCustomPrompt="1"/>
          </p:nvPr>
        </p:nvSpPr>
        <p:spPr>
          <a:xfrm>
            <a:off x="7130077" y="2835613"/>
            <a:ext cx="3119437" cy="85482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err="1"/>
              <a:t>Yhteystiedot</a:t>
            </a:r>
            <a:endParaRPr lang="en-FI"/>
          </a:p>
        </p:txBody>
      </p:sp>
      <p:sp>
        <p:nvSpPr>
          <p:cNvPr id="19" name="Text Placeholder 19">
            <a:extLst>
              <a:ext uri="{FF2B5EF4-FFF2-40B4-BE49-F238E27FC236}">
                <a16:creationId xmlns:a16="http://schemas.microsoft.com/office/drawing/2014/main" id="{E52EC065-8666-F449-87C7-D541539FA89E}"/>
              </a:ext>
            </a:extLst>
          </p:cNvPr>
          <p:cNvSpPr>
            <a:spLocks noGrp="1"/>
          </p:cNvSpPr>
          <p:nvPr>
            <p:ph type="body" sz="quarter" idx="11" hasCustomPrompt="1"/>
          </p:nvPr>
        </p:nvSpPr>
        <p:spPr>
          <a:xfrm>
            <a:off x="7429236" y="4108193"/>
            <a:ext cx="882452"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Instagram</a:t>
            </a:r>
            <a:endParaRPr lang="en-FI"/>
          </a:p>
        </p:txBody>
      </p:sp>
      <p:sp>
        <p:nvSpPr>
          <p:cNvPr id="20" name="Text Placeholder 19">
            <a:extLst>
              <a:ext uri="{FF2B5EF4-FFF2-40B4-BE49-F238E27FC236}">
                <a16:creationId xmlns:a16="http://schemas.microsoft.com/office/drawing/2014/main" id="{283E3540-7C3E-8C48-98E0-C97C40AAB385}"/>
              </a:ext>
            </a:extLst>
          </p:cNvPr>
          <p:cNvSpPr>
            <a:spLocks noGrp="1"/>
          </p:cNvSpPr>
          <p:nvPr>
            <p:ph type="body" sz="quarter" idx="12" hasCustomPrompt="1"/>
          </p:nvPr>
        </p:nvSpPr>
        <p:spPr>
          <a:xfrm>
            <a:off x="7429236" y="4606680"/>
            <a:ext cx="930089"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Facebook</a:t>
            </a:r>
            <a:endParaRPr lang="en-FI"/>
          </a:p>
        </p:txBody>
      </p:sp>
      <p:sp>
        <p:nvSpPr>
          <p:cNvPr id="21" name="Text Placeholder 19">
            <a:extLst>
              <a:ext uri="{FF2B5EF4-FFF2-40B4-BE49-F238E27FC236}">
                <a16:creationId xmlns:a16="http://schemas.microsoft.com/office/drawing/2014/main" id="{C62C4D0C-634B-1349-8F6D-8AAE364D0710}"/>
              </a:ext>
            </a:extLst>
          </p:cNvPr>
          <p:cNvSpPr>
            <a:spLocks noGrp="1"/>
          </p:cNvSpPr>
          <p:nvPr>
            <p:ph type="body" sz="quarter" idx="13" hasCustomPrompt="1"/>
          </p:nvPr>
        </p:nvSpPr>
        <p:spPr>
          <a:xfrm>
            <a:off x="7429236" y="5138083"/>
            <a:ext cx="783895" cy="258516"/>
          </a:xfrm>
        </p:spPr>
        <p:txBody>
          <a:bodyPr>
            <a:noAutofit/>
          </a:bodyPr>
          <a:lstStyle>
            <a:lvl1pPr marL="0" indent="0" algn="l">
              <a:buNone/>
              <a:defRPr sz="1200">
                <a:solidFill>
                  <a:schemeClr val="tx1"/>
                </a:solidFill>
              </a:defRPr>
            </a:lvl1pPr>
            <a:lvl2pPr>
              <a:defRPr sz="1200"/>
            </a:lvl2pPr>
            <a:lvl3pPr>
              <a:defRPr sz="1200"/>
            </a:lvl3pPr>
            <a:lvl4pPr>
              <a:defRPr sz="1200"/>
            </a:lvl4pPr>
            <a:lvl5pPr>
              <a:defRPr sz="1200"/>
            </a:lvl5pPr>
          </a:lstStyle>
          <a:p>
            <a:pPr lvl="0"/>
            <a:r>
              <a:rPr lang="en-GB"/>
              <a:t>Twitter</a:t>
            </a:r>
            <a:endParaRPr lang="en-FI"/>
          </a:p>
        </p:txBody>
      </p:sp>
    </p:spTree>
    <p:extLst>
      <p:ext uri="{BB962C8B-B14F-4D97-AF65-F5344CB8AC3E}">
        <p14:creationId xmlns:p14="http://schemas.microsoft.com/office/powerpoint/2010/main" val="411227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ltokuvio_vasen_m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0F251-751E-9941-AF7D-ABC56B758C8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normAutofit/>
          </a:bodyPr>
          <a:lstStyle>
            <a:lvl1pPr>
              <a:defRPr sz="3200">
                <a:solidFill>
                  <a:schemeClr val="bg1"/>
                </a:solidFill>
              </a:defRPr>
            </a:lvl1pPr>
          </a:lstStyle>
          <a:p>
            <a:r>
              <a:rPr lang="en-GB" err="1"/>
              <a:t>Otsikko</a:t>
            </a:r>
            <a:r>
              <a:rPr lang="en-GB"/>
              <a:t> </a:t>
            </a:r>
            <a:r>
              <a:rPr lang="en-GB" err="1"/>
              <a:t>tähän</a:t>
            </a:r>
            <a:endParaRPr lang="en-FI"/>
          </a:p>
        </p:txBody>
      </p:sp>
      <p:sp>
        <p:nvSpPr>
          <p:cNvPr id="9" name="Content Placeholder 2">
            <a:extLst>
              <a:ext uri="{FF2B5EF4-FFF2-40B4-BE49-F238E27FC236}">
                <a16:creationId xmlns:a16="http://schemas.microsoft.com/office/drawing/2014/main" id="{FE28ED02-9201-1F4D-95B6-D650BE32527D}"/>
              </a:ext>
            </a:extLst>
          </p:cNvPr>
          <p:cNvSpPr>
            <a:spLocks noGrp="1"/>
          </p:cNvSpPr>
          <p:nvPr>
            <p:ph idx="1" hasCustomPrompt="1"/>
          </p:nvPr>
        </p:nvSpPr>
        <p:spPr>
          <a:xfrm>
            <a:off x="6619630" y="1825625"/>
            <a:ext cx="4734170" cy="4627196"/>
          </a:xfrm>
        </p:spPr>
        <p:txBody>
          <a:bodyPr>
            <a:normAutofit/>
          </a:bodyPr>
          <a:lstStyle>
            <a:lvl1pPr marL="0" indent="0">
              <a:buNone/>
              <a:defRPr sz="1800">
                <a:solidFill>
                  <a:schemeClr val="bg1"/>
                </a:solidFill>
              </a:defRPr>
            </a:lvl1pPr>
          </a:lstStyle>
          <a:p>
            <a:pPr lvl="0"/>
            <a:r>
              <a:rPr lang="en-GB" err="1"/>
              <a:t>Leipäteksti</a:t>
            </a:r>
            <a:r>
              <a:rPr lang="en-GB"/>
              <a:t> </a:t>
            </a:r>
            <a:r>
              <a:rPr lang="en-GB" err="1"/>
              <a:t>tähän</a:t>
            </a:r>
            <a:endParaRPr lang="en-FI"/>
          </a:p>
        </p:txBody>
      </p:sp>
      <p:pic>
        <p:nvPicPr>
          <p:cNvPr id="7" name="Picture 6" descr="A picture containing building&#10;&#10;Description automatically generated">
            <a:extLst>
              <a:ext uri="{FF2B5EF4-FFF2-40B4-BE49-F238E27FC236}">
                <a16:creationId xmlns:a16="http://schemas.microsoft.com/office/drawing/2014/main" id="{E728B418-953E-D34D-A93C-3F35FFA85908}"/>
              </a:ext>
            </a:extLst>
          </p:cNvPr>
          <p:cNvPicPr>
            <a:picLocks noChangeAspect="1"/>
          </p:cNvPicPr>
          <p:nvPr userDrawn="1"/>
        </p:nvPicPr>
        <p:blipFill rotWithShape="1">
          <a:blip r:embed="rId2"/>
          <a:srcRect r="50000"/>
          <a:stretch/>
        </p:blipFill>
        <p:spPr>
          <a:xfrm>
            <a:off x="0" y="0"/>
            <a:ext cx="6096000" cy="6858000"/>
          </a:xfrm>
          <a:prstGeom prst="rect">
            <a:avLst/>
          </a:prstGeom>
        </p:spPr>
      </p:pic>
    </p:spTree>
    <p:extLst>
      <p:ext uri="{BB962C8B-B14F-4D97-AF65-F5344CB8AC3E}">
        <p14:creationId xmlns:p14="http://schemas.microsoft.com/office/powerpoint/2010/main" val="4133215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kasivu_2_must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18C479-CD09-944E-9CD8-92AAFE4F869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3" name="Picture 12">
            <a:extLst>
              <a:ext uri="{FF2B5EF4-FFF2-40B4-BE49-F238E27FC236}">
                <a16:creationId xmlns:a16="http://schemas.microsoft.com/office/drawing/2014/main" id="{E9F3B5B9-56AE-FC43-B486-022EEF34E8B7}"/>
              </a:ext>
            </a:extLst>
          </p:cNvPr>
          <p:cNvPicPr>
            <a:picLocks noChangeAspect="1"/>
          </p:cNvPicPr>
          <p:nvPr userDrawn="1"/>
        </p:nvPicPr>
        <p:blipFill>
          <a:blip r:embed="rId2"/>
          <a:stretch>
            <a:fillRect/>
          </a:stretch>
        </p:blipFill>
        <p:spPr>
          <a:xfrm>
            <a:off x="564249" y="487279"/>
            <a:ext cx="5883442" cy="5883442"/>
          </a:xfrm>
          <a:prstGeom prst="rect">
            <a:avLst/>
          </a:prstGeom>
        </p:spPr>
      </p:pic>
      <p:sp>
        <p:nvSpPr>
          <p:cNvPr id="8" name="Title 1">
            <a:extLst>
              <a:ext uri="{FF2B5EF4-FFF2-40B4-BE49-F238E27FC236}">
                <a16:creationId xmlns:a16="http://schemas.microsoft.com/office/drawing/2014/main" id="{D78DF58E-88BA-6C49-9A71-A988A3CC0A0A}"/>
              </a:ext>
            </a:extLst>
          </p:cNvPr>
          <p:cNvSpPr>
            <a:spLocks noGrp="1"/>
          </p:cNvSpPr>
          <p:nvPr>
            <p:ph type="ctrTitle" hasCustomPrompt="1"/>
          </p:nvPr>
        </p:nvSpPr>
        <p:spPr>
          <a:xfrm>
            <a:off x="7130077" y="1915397"/>
            <a:ext cx="4574243" cy="575895"/>
          </a:xfrm>
        </p:spPr>
        <p:txBody>
          <a:bodyPr anchor="b">
            <a:normAutofit/>
          </a:bodyPr>
          <a:lstStyle>
            <a:lvl1pPr algn="l">
              <a:defRPr sz="3200">
                <a:solidFill>
                  <a:schemeClr val="bg1"/>
                </a:solidFill>
                <a:latin typeface="Fredoka One" panose="02000000000000000000" pitchFamily="2" charset="77"/>
              </a:defRPr>
            </a:lvl1pPr>
          </a:lstStyle>
          <a:p>
            <a:r>
              <a:rPr lang="en-GB" err="1"/>
              <a:t>Otsikko</a:t>
            </a:r>
            <a:r>
              <a:rPr lang="en-GB"/>
              <a:t> </a:t>
            </a:r>
            <a:r>
              <a:rPr lang="en-GB" err="1"/>
              <a:t>tähän</a:t>
            </a:r>
            <a:r>
              <a:rPr lang="en-GB"/>
              <a:t>!</a:t>
            </a:r>
            <a:endParaRPr lang="en-FI"/>
          </a:p>
        </p:txBody>
      </p:sp>
      <p:sp>
        <p:nvSpPr>
          <p:cNvPr id="12" name="Text Placeholder 19">
            <a:extLst>
              <a:ext uri="{FF2B5EF4-FFF2-40B4-BE49-F238E27FC236}">
                <a16:creationId xmlns:a16="http://schemas.microsoft.com/office/drawing/2014/main" id="{A1D43C72-2091-BF45-A8E3-35489557ED58}"/>
              </a:ext>
            </a:extLst>
          </p:cNvPr>
          <p:cNvSpPr>
            <a:spLocks noGrp="1"/>
          </p:cNvSpPr>
          <p:nvPr>
            <p:ph type="body" sz="quarter" idx="10" hasCustomPrompt="1"/>
          </p:nvPr>
        </p:nvSpPr>
        <p:spPr>
          <a:xfrm>
            <a:off x="7130077" y="2835613"/>
            <a:ext cx="3119437" cy="85482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err="1"/>
              <a:t>Yhteystiedot</a:t>
            </a:r>
            <a:endParaRPr lang="en-FI"/>
          </a:p>
        </p:txBody>
      </p:sp>
      <p:sp>
        <p:nvSpPr>
          <p:cNvPr id="19" name="Text Placeholder 19">
            <a:extLst>
              <a:ext uri="{FF2B5EF4-FFF2-40B4-BE49-F238E27FC236}">
                <a16:creationId xmlns:a16="http://schemas.microsoft.com/office/drawing/2014/main" id="{E52EC065-8666-F449-87C7-D541539FA89E}"/>
              </a:ext>
            </a:extLst>
          </p:cNvPr>
          <p:cNvSpPr>
            <a:spLocks noGrp="1"/>
          </p:cNvSpPr>
          <p:nvPr>
            <p:ph type="body" sz="quarter" idx="11" hasCustomPrompt="1"/>
          </p:nvPr>
        </p:nvSpPr>
        <p:spPr>
          <a:xfrm>
            <a:off x="7429236" y="4108193"/>
            <a:ext cx="882452"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Instagram</a:t>
            </a:r>
            <a:endParaRPr lang="en-FI"/>
          </a:p>
        </p:txBody>
      </p:sp>
      <p:sp>
        <p:nvSpPr>
          <p:cNvPr id="20" name="Text Placeholder 19">
            <a:extLst>
              <a:ext uri="{FF2B5EF4-FFF2-40B4-BE49-F238E27FC236}">
                <a16:creationId xmlns:a16="http://schemas.microsoft.com/office/drawing/2014/main" id="{283E3540-7C3E-8C48-98E0-C97C40AAB385}"/>
              </a:ext>
            </a:extLst>
          </p:cNvPr>
          <p:cNvSpPr>
            <a:spLocks noGrp="1"/>
          </p:cNvSpPr>
          <p:nvPr>
            <p:ph type="body" sz="quarter" idx="12" hasCustomPrompt="1"/>
          </p:nvPr>
        </p:nvSpPr>
        <p:spPr>
          <a:xfrm>
            <a:off x="7429236" y="4606680"/>
            <a:ext cx="930089"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Facebook</a:t>
            </a:r>
            <a:endParaRPr lang="en-FI"/>
          </a:p>
        </p:txBody>
      </p:sp>
      <p:sp>
        <p:nvSpPr>
          <p:cNvPr id="21" name="Text Placeholder 19">
            <a:extLst>
              <a:ext uri="{FF2B5EF4-FFF2-40B4-BE49-F238E27FC236}">
                <a16:creationId xmlns:a16="http://schemas.microsoft.com/office/drawing/2014/main" id="{C62C4D0C-634B-1349-8F6D-8AAE364D0710}"/>
              </a:ext>
            </a:extLst>
          </p:cNvPr>
          <p:cNvSpPr>
            <a:spLocks noGrp="1"/>
          </p:cNvSpPr>
          <p:nvPr>
            <p:ph type="body" sz="quarter" idx="13" hasCustomPrompt="1"/>
          </p:nvPr>
        </p:nvSpPr>
        <p:spPr>
          <a:xfrm>
            <a:off x="7429236" y="5138083"/>
            <a:ext cx="783895" cy="258516"/>
          </a:xfrm>
        </p:spPr>
        <p:txBody>
          <a:bodyPr>
            <a:noAutofit/>
          </a:bodyPr>
          <a:lstStyle>
            <a:lvl1pPr marL="0" indent="0" algn="l">
              <a:buNone/>
              <a:defRPr sz="1200">
                <a:solidFill>
                  <a:schemeClr val="bg1"/>
                </a:solidFill>
              </a:defRPr>
            </a:lvl1pPr>
            <a:lvl2pPr>
              <a:defRPr sz="1200"/>
            </a:lvl2pPr>
            <a:lvl3pPr>
              <a:defRPr sz="1200"/>
            </a:lvl3pPr>
            <a:lvl4pPr>
              <a:defRPr sz="1200"/>
            </a:lvl4pPr>
            <a:lvl5pPr>
              <a:defRPr sz="1200"/>
            </a:lvl5pPr>
          </a:lstStyle>
          <a:p>
            <a:pPr lvl="0"/>
            <a:r>
              <a:rPr lang="en-GB"/>
              <a:t>Twitter</a:t>
            </a:r>
            <a:endParaRPr lang="en-FI"/>
          </a:p>
        </p:txBody>
      </p:sp>
      <p:pic>
        <p:nvPicPr>
          <p:cNvPr id="14" name="Picture 13">
            <a:extLst>
              <a:ext uri="{FF2B5EF4-FFF2-40B4-BE49-F238E27FC236}">
                <a16:creationId xmlns:a16="http://schemas.microsoft.com/office/drawing/2014/main" id="{B5FFC747-CB5F-2C44-91CE-D80844E59A10}"/>
              </a:ext>
            </a:extLst>
          </p:cNvPr>
          <p:cNvPicPr>
            <a:picLocks noChangeAspect="1"/>
          </p:cNvPicPr>
          <p:nvPr userDrawn="1"/>
        </p:nvPicPr>
        <p:blipFill>
          <a:blip r:embed="rId3"/>
          <a:stretch>
            <a:fillRect/>
          </a:stretch>
        </p:blipFill>
        <p:spPr>
          <a:xfrm>
            <a:off x="7106380" y="4075322"/>
            <a:ext cx="291432" cy="291432"/>
          </a:xfrm>
          <a:prstGeom prst="rect">
            <a:avLst/>
          </a:prstGeom>
        </p:spPr>
      </p:pic>
      <p:pic>
        <p:nvPicPr>
          <p:cNvPr id="16" name="Picture 15">
            <a:extLst>
              <a:ext uri="{FF2B5EF4-FFF2-40B4-BE49-F238E27FC236}">
                <a16:creationId xmlns:a16="http://schemas.microsoft.com/office/drawing/2014/main" id="{AA77EF22-5B31-1F45-9AB9-2840467603E2}"/>
              </a:ext>
            </a:extLst>
          </p:cNvPr>
          <p:cNvPicPr>
            <a:picLocks noChangeAspect="1"/>
          </p:cNvPicPr>
          <p:nvPr userDrawn="1"/>
        </p:nvPicPr>
        <p:blipFill>
          <a:blip r:embed="rId4"/>
          <a:stretch>
            <a:fillRect/>
          </a:stretch>
        </p:blipFill>
        <p:spPr>
          <a:xfrm>
            <a:off x="7117467" y="4590222"/>
            <a:ext cx="269258" cy="291432"/>
          </a:xfrm>
          <a:prstGeom prst="rect">
            <a:avLst/>
          </a:prstGeom>
        </p:spPr>
      </p:pic>
      <p:pic>
        <p:nvPicPr>
          <p:cNvPr id="17" name="Picture 16">
            <a:extLst>
              <a:ext uri="{FF2B5EF4-FFF2-40B4-BE49-F238E27FC236}">
                <a16:creationId xmlns:a16="http://schemas.microsoft.com/office/drawing/2014/main" id="{5FDAC2B1-C343-C24F-BA53-4C23C7560766}"/>
              </a:ext>
            </a:extLst>
          </p:cNvPr>
          <p:cNvPicPr>
            <a:picLocks noChangeAspect="1"/>
          </p:cNvPicPr>
          <p:nvPr userDrawn="1"/>
        </p:nvPicPr>
        <p:blipFill>
          <a:blip r:embed="rId5"/>
          <a:stretch>
            <a:fillRect/>
          </a:stretch>
        </p:blipFill>
        <p:spPr>
          <a:xfrm>
            <a:off x="7130077" y="5166373"/>
            <a:ext cx="267735" cy="201936"/>
          </a:xfrm>
          <a:prstGeom prst="rect">
            <a:avLst/>
          </a:prstGeom>
        </p:spPr>
      </p:pic>
    </p:spTree>
    <p:extLst>
      <p:ext uri="{BB962C8B-B14F-4D97-AF65-F5344CB8AC3E}">
        <p14:creationId xmlns:p14="http://schemas.microsoft.com/office/powerpoint/2010/main" val="163368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kehys_vasen">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76A02944-E9E9-AC4D-AF91-B6240A351957}"/>
              </a:ext>
            </a:extLst>
          </p:cNvPr>
          <p:cNvPicPr>
            <a:picLocks noChangeAspect="1"/>
          </p:cNvPicPr>
          <p:nvPr userDrawn="1"/>
        </p:nvPicPr>
        <p:blipFill rotWithShape="1">
          <a:blip r:embed="rId2"/>
          <a:srcRect r="50000"/>
          <a:stretch/>
        </p:blipFill>
        <p:spPr>
          <a:xfrm>
            <a:off x="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9456E82B-2307-2F4F-A337-B35185B3C02D}"/>
              </a:ext>
            </a:extLst>
          </p:cNvPr>
          <p:cNvSpPr>
            <a:spLocks noGrp="1"/>
          </p:cNvSpPr>
          <p:nvPr>
            <p:ph idx="1" hasCustomPrompt="1"/>
          </p:nvPr>
        </p:nvSpPr>
        <p:spPr>
          <a:xfrm>
            <a:off x="6619630"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
        <p:nvSpPr>
          <p:cNvPr id="9" name="Picture Placeholder 8">
            <a:extLst>
              <a:ext uri="{FF2B5EF4-FFF2-40B4-BE49-F238E27FC236}">
                <a16:creationId xmlns:a16="http://schemas.microsoft.com/office/drawing/2014/main" id="{44B76BCC-6CDF-C24D-B960-FC561EB72E05}"/>
              </a:ext>
            </a:extLst>
          </p:cNvPr>
          <p:cNvSpPr>
            <a:spLocks noGrp="1"/>
          </p:cNvSpPr>
          <p:nvPr>
            <p:ph type="pic" sz="quarter" idx="13" hasCustomPrompt="1"/>
          </p:nvPr>
        </p:nvSpPr>
        <p:spPr>
          <a:xfrm>
            <a:off x="390598" y="365125"/>
            <a:ext cx="5318052" cy="6087696"/>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27274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kehys_vasen_mus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364C4E-2335-4846-BFDE-DA75DF15691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6" name="Picture 5" descr="A picture containing building&#10;&#10;Description automatically generated">
            <a:extLst>
              <a:ext uri="{FF2B5EF4-FFF2-40B4-BE49-F238E27FC236}">
                <a16:creationId xmlns:a16="http://schemas.microsoft.com/office/drawing/2014/main" id="{973D8854-EC4B-8342-8787-5594526A1283}"/>
              </a:ext>
            </a:extLst>
          </p:cNvPr>
          <p:cNvPicPr>
            <a:picLocks noChangeAspect="1"/>
          </p:cNvPicPr>
          <p:nvPr userDrawn="1"/>
        </p:nvPicPr>
        <p:blipFill rotWithShape="1">
          <a:blip r:embed="rId2"/>
          <a:srcRect r="50000"/>
          <a:stretch/>
        </p:blipFill>
        <p:spPr>
          <a:xfrm>
            <a:off x="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3" name="Content Placeholder 2">
            <a:extLst>
              <a:ext uri="{FF2B5EF4-FFF2-40B4-BE49-F238E27FC236}">
                <a16:creationId xmlns:a16="http://schemas.microsoft.com/office/drawing/2014/main" id="{9456E82B-2307-2F4F-A337-B35185B3C02D}"/>
              </a:ext>
            </a:extLst>
          </p:cNvPr>
          <p:cNvSpPr>
            <a:spLocks noGrp="1"/>
          </p:cNvSpPr>
          <p:nvPr>
            <p:ph idx="1" hasCustomPrompt="1"/>
          </p:nvPr>
        </p:nvSpPr>
        <p:spPr>
          <a:xfrm>
            <a:off x="6619630"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
        <p:nvSpPr>
          <p:cNvPr id="9" name="Picture Placeholder 8">
            <a:extLst>
              <a:ext uri="{FF2B5EF4-FFF2-40B4-BE49-F238E27FC236}">
                <a16:creationId xmlns:a16="http://schemas.microsoft.com/office/drawing/2014/main" id="{44B76BCC-6CDF-C24D-B960-FC561EB72E05}"/>
              </a:ext>
            </a:extLst>
          </p:cNvPr>
          <p:cNvSpPr>
            <a:spLocks noGrp="1"/>
          </p:cNvSpPr>
          <p:nvPr>
            <p:ph type="pic" sz="quarter" idx="13" hasCustomPrompt="1"/>
          </p:nvPr>
        </p:nvSpPr>
        <p:spPr>
          <a:xfrm>
            <a:off x="390598" y="365125"/>
            <a:ext cx="5318052" cy="6087696"/>
          </a:xfrm>
          <a:pattFill prst="pct5">
            <a:fgClr>
              <a:srgbClr val="FABE00"/>
            </a:fgClr>
            <a:bgClr>
              <a:schemeClr val="bg1"/>
            </a:bgClr>
          </a:pattFill>
        </p:spPr>
        <p:txBody>
          <a:bodyPr/>
          <a:lstStyle>
            <a:lvl1pPr marL="0" indent="0">
              <a:buNone/>
              <a:defRPr/>
            </a:lvl1pPr>
          </a:lstStyle>
          <a:p>
            <a:r>
              <a:rPr lang="en-FI"/>
              <a:t>Lisää kuva tähän</a:t>
            </a:r>
          </a:p>
        </p:txBody>
      </p:sp>
    </p:spTree>
    <p:extLst>
      <p:ext uri="{BB962C8B-B14F-4D97-AF65-F5344CB8AC3E}">
        <p14:creationId xmlns:p14="http://schemas.microsoft.com/office/powerpoint/2010/main" val="312923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_vas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24DA25-4A6F-4E4E-9DB0-F862F69467AC}"/>
              </a:ext>
            </a:extLst>
          </p:cNvPr>
          <p:cNvSpPr>
            <a:spLocks/>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lstStyle/>
          <a:p>
            <a:r>
              <a:rPr lang="en-GB" err="1"/>
              <a:t>Otsikko</a:t>
            </a:r>
            <a:r>
              <a:rPr lang="en-GB"/>
              <a:t> </a:t>
            </a:r>
            <a:r>
              <a:rPr lang="en-GB" err="1"/>
              <a:t>tähän</a:t>
            </a:r>
            <a:endParaRPr lang="en-FI"/>
          </a:p>
        </p:txBody>
      </p:sp>
      <p:sp>
        <p:nvSpPr>
          <p:cNvPr id="17" name="Picture Placeholder 16">
            <a:extLst>
              <a:ext uri="{FF2B5EF4-FFF2-40B4-BE49-F238E27FC236}">
                <a16:creationId xmlns:a16="http://schemas.microsoft.com/office/drawing/2014/main" id="{D291EC14-AAAF-8941-81B0-3F8E85E40C1B}"/>
              </a:ext>
            </a:extLst>
          </p:cNvPr>
          <p:cNvSpPr>
            <a:spLocks noGrp="1"/>
          </p:cNvSpPr>
          <p:nvPr>
            <p:ph type="pic" sz="quarter" idx="13" hasCustomPrompt="1"/>
          </p:nvPr>
        </p:nvSpPr>
        <p:spPr>
          <a:xfrm>
            <a:off x="0" y="0"/>
            <a:ext cx="6096000" cy="6858000"/>
          </a:xfrm>
          <a:pattFill prst="pct5">
            <a:fgClr>
              <a:srgbClr val="FABE00"/>
            </a:fgClr>
            <a:bgClr>
              <a:schemeClr val="bg1"/>
            </a:bgClr>
          </a:pattFill>
        </p:spPr>
        <p:txBody>
          <a:bodyPr>
            <a:normAutofit/>
          </a:bodyPr>
          <a:lstStyle>
            <a:lvl1pPr marL="0" indent="0">
              <a:buNone/>
              <a:defRPr sz="1800"/>
            </a:lvl1pPr>
          </a:lstStyle>
          <a:p>
            <a:r>
              <a:rPr lang="en-FI"/>
              <a:t>Lisää kuva tähän</a:t>
            </a:r>
          </a:p>
        </p:txBody>
      </p:sp>
      <p:sp>
        <p:nvSpPr>
          <p:cNvPr id="19" name="Content Placeholder 2">
            <a:extLst>
              <a:ext uri="{FF2B5EF4-FFF2-40B4-BE49-F238E27FC236}">
                <a16:creationId xmlns:a16="http://schemas.microsoft.com/office/drawing/2014/main" id="{FB409D75-6D63-D041-82CF-CE4C166C4E49}"/>
              </a:ext>
            </a:extLst>
          </p:cNvPr>
          <p:cNvSpPr>
            <a:spLocks noGrp="1"/>
          </p:cNvSpPr>
          <p:nvPr>
            <p:ph idx="1" hasCustomPrompt="1"/>
          </p:nvPr>
        </p:nvSpPr>
        <p:spPr>
          <a:xfrm>
            <a:off x="6619630"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89425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_vasen_must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FDEA4E-01DA-E040-AFCA-42ED03F7359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C524DA25-4A6F-4E4E-9DB0-F862F69467AC}"/>
              </a:ext>
            </a:extLst>
          </p:cNvPr>
          <p:cNvSpPr>
            <a:spLocks/>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619630" y="365125"/>
            <a:ext cx="4734169" cy="1325563"/>
          </a:xfrm>
        </p:spPr>
        <p:txBody>
          <a:bodyPr/>
          <a:lstStyle>
            <a:lvl1pPr>
              <a:defRPr>
                <a:solidFill>
                  <a:schemeClr val="bg1"/>
                </a:solidFill>
              </a:defRPr>
            </a:lvl1pPr>
          </a:lstStyle>
          <a:p>
            <a:r>
              <a:rPr lang="en-GB" err="1"/>
              <a:t>Otsikko</a:t>
            </a:r>
            <a:r>
              <a:rPr lang="en-GB"/>
              <a:t> </a:t>
            </a:r>
            <a:r>
              <a:rPr lang="en-GB" err="1"/>
              <a:t>tähän</a:t>
            </a:r>
            <a:endParaRPr lang="en-FI"/>
          </a:p>
        </p:txBody>
      </p:sp>
      <p:sp>
        <p:nvSpPr>
          <p:cNvPr id="17" name="Picture Placeholder 16">
            <a:extLst>
              <a:ext uri="{FF2B5EF4-FFF2-40B4-BE49-F238E27FC236}">
                <a16:creationId xmlns:a16="http://schemas.microsoft.com/office/drawing/2014/main" id="{D291EC14-AAAF-8941-81B0-3F8E85E40C1B}"/>
              </a:ext>
            </a:extLst>
          </p:cNvPr>
          <p:cNvSpPr>
            <a:spLocks noGrp="1"/>
          </p:cNvSpPr>
          <p:nvPr>
            <p:ph type="pic" sz="quarter" idx="13" hasCustomPrompt="1"/>
          </p:nvPr>
        </p:nvSpPr>
        <p:spPr>
          <a:xfrm>
            <a:off x="0" y="0"/>
            <a:ext cx="6096000" cy="6858000"/>
          </a:xfrm>
          <a:pattFill prst="pct5">
            <a:fgClr>
              <a:srgbClr val="FABE00"/>
            </a:fgClr>
            <a:bgClr>
              <a:schemeClr val="bg1"/>
            </a:bgClr>
          </a:pattFill>
        </p:spPr>
        <p:txBody>
          <a:bodyPr>
            <a:normAutofit/>
          </a:bodyPr>
          <a:lstStyle>
            <a:lvl1pPr marL="0" indent="0">
              <a:buNone/>
              <a:defRPr sz="1800"/>
            </a:lvl1pPr>
          </a:lstStyle>
          <a:p>
            <a:r>
              <a:rPr lang="en-FI"/>
              <a:t>Lisää kuva tähän</a:t>
            </a:r>
          </a:p>
        </p:txBody>
      </p:sp>
      <p:sp>
        <p:nvSpPr>
          <p:cNvPr id="19" name="Content Placeholder 2">
            <a:extLst>
              <a:ext uri="{FF2B5EF4-FFF2-40B4-BE49-F238E27FC236}">
                <a16:creationId xmlns:a16="http://schemas.microsoft.com/office/drawing/2014/main" id="{FB409D75-6D63-D041-82CF-CE4C166C4E49}"/>
              </a:ext>
            </a:extLst>
          </p:cNvPr>
          <p:cNvSpPr>
            <a:spLocks noGrp="1"/>
          </p:cNvSpPr>
          <p:nvPr>
            <p:ph idx="1" hasCustomPrompt="1"/>
          </p:nvPr>
        </p:nvSpPr>
        <p:spPr>
          <a:xfrm>
            <a:off x="6619630" y="1825625"/>
            <a:ext cx="4734170" cy="4627196"/>
          </a:xfrm>
        </p:spPr>
        <p:txBody>
          <a:bodyPr/>
          <a:lstStyle>
            <a:lvl1pPr marL="0" indent="0">
              <a:buNone/>
              <a:defRPr>
                <a:solidFill>
                  <a:schemeClr val="bg1"/>
                </a:solidFill>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75144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ltokuvio_oikea">
    <p:spTree>
      <p:nvGrpSpPr>
        <p:cNvPr id="1" name=""/>
        <p:cNvGrpSpPr/>
        <p:nvPr/>
      </p:nvGrpSpPr>
      <p:grpSpPr>
        <a:xfrm>
          <a:off x="0" y="0"/>
          <a:ext cx="0" cy="0"/>
          <a:chOff x="0" y="0"/>
          <a:chExt cx="0" cy="0"/>
        </a:xfrm>
      </p:grpSpPr>
      <p:pic>
        <p:nvPicPr>
          <p:cNvPr id="8" name="Picture 7" descr="A picture containing banana, surfing, yellow, dressed&#10;&#10;Description automatically generated">
            <a:extLst>
              <a:ext uri="{FF2B5EF4-FFF2-40B4-BE49-F238E27FC236}">
                <a16:creationId xmlns:a16="http://schemas.microsoft.com/office/drawing/2014/main" id="{76A02944-E9E9-AC4D-AF91-B6240A351957}"/>
              </a:ext>
            </a:extLst>
          </p:cNvPr>
          <p:cNvPicPr>
            <a:picLocks noChangeAspect="1"/>
          </p:cNvPicPr>
          <p:nvPr userDrawn="1"/>
        </p:nvPicPr>
        <p:blipFill rotWithShape="1">
          <a:blip r:embed="rId2"/>
          <a:srcRect r="50000"/>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47228836-4860-B147-A43D-F8D03345E39F}"/>
              </a:ext>
            </a:extLst>
          </p:cNvPr>
          <p:cNvSpPr>
            <a:spLocks noGrp="1"/>
          </p:cNvSpPr>
          <p:nvPr>
            <p:ph type="title" hasCustomPrompt="1"/>
          </p:nvPr>
        </p:nvSpPr>
        <p:spPr>
          <a:xfrm>
            <a:off x="695568" y="365125"/>
            <a:ext cx="4734169" cy="1325563"/>
          </a:xfrm>
        </p:spPr>
        <p:txBody>
          <a:bodyPr/>
          <a:lstStyle/>
          <a:p>
            <a:r>
              <a:rPr lang="en-GB" err="1"/>
              <a:t>Otsikko</a:t>
            </a:r>
            <a:r>
              <a:rPr lang="en-GB"/>
              <a:t> </a:t>
            </a:r>
            <a:r>
              <a:rPr lang="en-GB" err="1"/>
              <a:t>tähän</a:t>
            </a:r>
            <a:endParaRPr lang="en-FI"/>
          </a:p>
        </p:txBody>
      </p:sp>
      <p:sp>
        <p:nvSpPr>
          <p:cNvPr id="4" name="TextBox 3">
            <a:extLst>
              <a:ext uri="{FF2B5EF4-FFF2-40B4-BE49-F238E27FC236}">
                <a16:creationId xmlns:a16="http://schemas.microsoft.com/office/drawing/2014/main" id="{CA88A387-72CD-7A41-897C-EB09F8A4A540}"/>
              </a:ext>
            </a:extLst>
          </p:cNvPr>
          <p:cNvSpPr txBox="1"/>
          <p:nvPr userDrawn="1"/>
        </p:nvSpPr>
        <p:spPr>
          <a:xfrm>
            <a:off x="4042017" y="1825625"/>
            <a:ext cx="4734169" cy="2152650"/>
          </a:xfrm>
          <a:prstGeom prst="rect">
            <a:avLst/>
          </a:prstGeom>
          <a:noFill/>
        </p:spPr>
        <p:txBody>
          <a:bodyPr wrap="square" rtlCol="0">
            <a:spAutoFit/>
          </a:bodyPr>
          <a:lstStyle/>
          <a:p>
            <a:endParaRPr lang="en-FI"/>
          </a:p>
        </p:txBody>
      </p:sp>
      <p:sp>
        <p:nvSpPr>
          <p:cNvPr id="7" name="Content Placeholder 2">
            <a:extLst>
              <a:ext uri="{FF2B5EF4-FFF2-40B4-BE49-F238E27FC236}">
                <a16:creationId xmlns:a16="http://schemas.microsoft.com/office/drawing/2014/main" id="{0C9BE010-68F4-2A49-B602-D458D447EDB1}"/>
              </a:ext>
            </a:extLst>
          </p:cNvPr>
          <p:cNvSpPr>
            <a:spLocks noGrp="1"/>
          </p:cNvSpPr>
          <p:nvPr>
            <p:ph idx="1" hasCustomPrompt="1"/>
          </p:nvPr>
        </p:nvSpPr>
        <p:spPr>
          <a:xfrm>
            <a:off x="695568" y="1825625"/>
            <a:ext cx="4734170" cy="4627196"/>
          </a:xfrm>
        </p:spPr>
        <p:txBody>
          <a:bodyPr/>
          <a:lstStyle>
            <a:lvl1pPr marL="0" indent="0">
              <a:buNone/>
              <a:defRPr/>
            </a:lvl1pPr>
          </a:lstStyle>
          <a:p>
            <a:pPr lvl="0"/>
            <a:r>
              <a:rPr lang="en-GB" err="1"/>
              <a:t>Leipäteksti</a:t>
            </a:r>
            <a:r>
              <a:rPr lang="en-GB"/>
              <a:t> </a:t>
            </a:r>
            <a:r>
              <a:rPr lang="en-GB" err="1"/>
              <a:t>tähän</a:t>
            </a:r>
            <a:endParaRPr lang="en-FI"/>
          </a:p>
        </p:txBody>
      </p:sp>
    </p:spTree>
    <p:extLst>
      <p:ext uri="{BB962C8B-B14F-4D97-AF65-F5344CB8AC3E}">
        <p14:creationId xmlns:p14="http://schemas.microsoft.com/office/powerpoint/2010/main" val="14226256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0F8A0-EF0D-574D-A49E-A9C3ECB78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err="1"/>
              <a:t>Otsikko</a:t>
            </a:r>
            <a:r>
              <a:rPr lang="en-GB"/>
              <a:t> </a:t>
            </a:r>
            <a:r>
              <a:rPr lang="en-GB" err="1"/>
              <a:t>tähän</a:t>
            </a:r>
            <a:endParaRPr lang="en-FI"/>
          </a:p>
        </p:txBody>
      </p:sp>
      <p:sp>
        <p:nvSpPr>
          <p:cNvPr id="3" name="Text Placeholder 2">
            <a:extLst>
              <a:ext uri="{FF2B5EF4-FFF2-40B4-BE49-F238E27FC236}">
                <a16:creationId xmlns:a16="http://schemas.microsoft.com/office/drawing/2014/main" id="{A9866ABE-335F-F647-82FF-C83B962EB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Date Placeholder 3">
            <a:extLst>
              <a:ext uri="{FF2B5EF4-FFF2-40B4-BE49-F238E27FC236}">
                <a16:creationId xmlns:a16="http://schemas.microsoft.com/office/drawing/2014/main" id="{C1317C4C-8EC4-834C-A2C7-8AABF3710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Roboto" panose="02000000000000000000" pitchFamily="2" charset="0"/>
                <a:ea typeface="Roboto" panose="02000000000000000000" pitchFamily="2" charset="0"/>
              </a:defRPr>
            </a:lvl1pPr>
          </a:lstStyle>
          <a:p>
            <a:fld id="{BACE2687-EEF0-A34D-A290-46A3DCFF4EC8}" type="datetimeFigureOut">
              <a:rPr lang="en-FI" smtClean="0"/>
              <a:pPr/>
              <a:t>11/04/2021</a:t>
            </a:fld>
            <a:endParaRPr lang="en-FI"/>
          </a:p>
        </p:txBody>
      </p:sp>
      <p:sp>
        <p:nvSpPr>
          <p:cNvPr id="5" name="Footer Placeholder 4">
            <a:extLst>
              <a:ext uri="{FF2B5EF4-FFF2-40B4-BE49-F238E27FC236}">
                <a16:creationId xmlns:a16="http://schemas.microsoft.com/office/drawing/2014/main" id="{267B6110-082C-9545-8519-1B4AC35CA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Roboto" panose="02000000000000000000" pitchFamily="2" charset="0"/>
                <a:ea typeface="Roboto" panose="02000000000000000000" pitchFamily="2" charset="0"/>
              </a:defRPr>
            </a:lvl1pPr>
          </a:lstStyle>
          <a:p>
            <a:endParaRPr lang="en-FI"/>
          </a:p>
        </p:txBody>
      </p:sp>
      <p:sp>
        <p:nvSpPr>
          <p:cNvPr id="6" name="Slide Number Placeholder 5">
            <a:extLst>
              <a:ext uri="{FF2B5EF4-FFF2-40B4-BE49-F238E27FC236}">
                <a16:creationId xmlns:a16="http://schemas.microsoft.com/office/drawing/2014/main" id="{63922247-5BF8-A542-8B4F-05D7325C3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Roboto" panose="02000000000000000000" pitchFamily="2" charset="0"/>
                <a:ea typeface="Roboto" panose="02000000000000000000" pitchFamily="2" charset="0"/>
              </a:defRPr>
            </a:lvl1pPr>
          </a:lstStyle>
          <a:p>
            <a:fld id="{54CF2E21-E7B7-2348-88AC-F0F97C644DCA}" type="slidenum">
              <a:rPr lang="en-FI" smtClean="0"/>
              <a:pPr/>
              <a:t>‹#›</a:t>
            </a:fld>
            <a:endParaRPr lang="en-FI"/>
          </a:p>
        </p:txBody>
      </p:sp>
    </p:spTree>
    <p:extLst>
      <p:ext uri="{BB962C8B-B14F-4D97-AF65-F5344CB8AC3E}">
        <p14:creationId xmlns:p14="http://schemas.microsoft.com/office/powerpoint/2010/main" val="2357514686"/>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50" r:id="rId3"/>
    <p:sldLayoutId id="2147483671" r:id="rId4"/>
    <p:sldLayoutId id="2147483665" r:id="rId5"/>
    <p:sldLayoutId id="2147483672" r:id="rId6"/>
    <p:sldLayoutId id="2147483661" r:id="rId7"/>
    <p:sldLayoutId id="2147483673" r:id="rId8"/>
    <p:sldLayoutId id="2147483660" r:id="rId9"/>
    <p:sldLayoutId id="2147483674" r:id="rId10"/>
    <p:sldLayoutId id="2147483666" r:id="rId11"/>
    <p:sldLayoutId id="2147483675" r:id="rId12"/>
    <p:sldLayoutId id="2147483662" r:id="rId13"/>
    <p:sldLayoutId id="2147483676" r:id="rId14"/>
    <p:sldLayoutId id="2147483651" r:id="rId15"/>
    <p:sldLayoutId id="2147483664" r:id="rId16"/>
    <p:sldLayoutId id="2147483689" r:id="rId17"/>
    <p:sldLayoutId id="2147483677" r:id="rId18"/>
    <p:sldLayoutId id="2147483692" r:id="rId19"/>
    <p:sldLayoutId id="2147483652" r:id="rId20"/>
    <p:sldLayoutId id="2147483678" r:id="rId21"/>
    <p:sldLayoutId id="2147483667" r:id="rId22"/>
    <p:sldLayoutId id="2147483679" r:id="rId23"/>
    <p:sldLayoutId id="2147483668" r:id="rId24"/>
    <p:sldLayoutId id="2147483680" r:id="rId25"/>
    <p:sldLayoutId id="2147483653" r:id="rId26"/>
    <p:sldLayoutId id="2147483681" r:id="rId27"/>
    <p:sldLayoutId id="2147483654" r:id="rId28"/>
    <p:sldLayoutId id="2147483682" r:id="rId29"/>
    <p:sldLayoutId id="2147483663" r:id="rId30"/>
    <p:sldLayoutId id="2147483683" r:id="rId31"/>
    <p:sldLayoutId id="2147483655" r:id="rId32"/>
    <p:sldLayoutId id="2147483684" r:id="rId33"/>
    <p:sldLayoutId id="2147483690" r:id="rId34"/>
    <p:sldLayoutId id="2147483670" r:id="rId35"/>
    <p:sldLayoutId id="2147483691" r:id="rId36"/>
    <p:sldLayoutId id="2147483669" r:id="rId37"/>
    <p:sldLayoutId id="2147483685" r:id="rId38"/>
    <p:sldLayoutId id="2147483686" r:id="rId39"/>
    <p:sldLayoutId id="2147483688" r:id="rId40"/>
  </p:sldLayoutIdLst>
  <p:txStyles>
    <p:titleStyle>
      <a:lvl1pPr algn="l" defTabSz="914400" rtl="0" eaLnBrk="1" latinLnBrk="0" hangingPunct="1">
        <a:lnSpc>
          <a:spcPct val="90000"/>
        </a:lnSpc>
        <a:spcBef>
          <a:spcPct val="0"/>
        </a:spcBef>
        <a:buNone/>
        <a:defRPr sz="3200" kern="1200">
          <a:solidFill>
            <a:schemeClr val="tx1"/>
          </a:solidFill>
          <a:latin typeface="Fredoka One"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tory.fi/site/assets/files/1372/sovarient2018_valtakunraportti_valmis.pdf" TargetMode="External"/><Relationship Id="rId2" Type="http://schemas.openxmlformats.org/officeDocument/2006/relationships/hyperlink" Target="https://www.avi.fi/documents/10191/13272028/Etsiv%C3%A4%20nuorisoty%C3%B6%202018+-+LSSAVI" TargetMode="Externa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intory.fi/site/assets/files/1372/tyopajat_sovari_final_2018.pdf" TargetMode="External"/><Relationship Id="rId2" Type="http://schemas.openxmlformats.org/officeDocument/2006/relationships/hyperlink" Target="https://www.avi.fi/documents/10191/13272028/Ty%C3%B6pajatoiminta+2018+-+LSSAVI" TargetMode="External"/><Relationship Id="rId1" Type="http://schemas.openxmlformats.org/officeDocument/2006/relationships/slideLayout" Target="../slideLayouts/slideLayout3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hyperlink" Target="https://www.nuorisotutkimusseura.fi/images/syrjaytymisen_lasku.pdf"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ory.fi/kehittaminen/laadullinen-mittaristo/" TargetMode="Externa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www.intory.fi/" TargetMode="Externa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www.nuorisotilastot.fi/"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atio.fi/pepa-2019" TargetMode="External"/><Relationship Id="rId2" Type="http://schemas.openxmlformats.org/officeDocument/2006/relationships/hyperlink" Target="http://www.nuorisotilastot.fi/"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A49B-3593-B24B-8DF7-B356F560D959}"/>
              </a:ext>
            </a:extLst>
          </p:cNvPr>
          <p:cNvSpPr>
            <a:spLocks noGrp="1"/>
          </p:cNvSpPr>
          <p:nvPr>
            <p:ph type="ctrTitle"/>
          </p:nvPr>
        </p:nvSpPr>
        <p:spPr>
          <a:xfrm>
            <a:off x="1524000" y="5093110"/>
            <a:ext cx="9144000" cy="629265"/>
          </a:xfrm>
        </p:spPr>
        <p:txBody>
          <a:bodyPr>
            <a:normAutofit/>
          </a:bodyPr>
          <a:lstStyle/>
          <a:p>
            <a:r>
              <a:rPr lang="fi-FI" kern="1400" spc="-50" dirty="0" err="1">
                <a:effectLst/>
                <a:latin typeface="Fredoka One" panose="02000000000000000000" pitchFamily="2" charset="0"/>
                <a:ea typeface="Fredoka One" panose="02000000000000000000" pitchFamily="2" charset="0"/>
                <a:cs typeface="Times New Roman (Headings CS)"/>
              </a:rPr>
              <a:t>Kommunalvalsmål</a:t>
            </a:r>
            <a:r>
              <a:rPr lang="fi-FI" sz="1800" kern="1400" spc="-50" dirty="0">
                <a:solidFill>
                  <a:srgbClr val="FABE00"/>
                </a:solidFill>
                <a:effectLst/>
                <a:latin typeface="Fredoka One" panose="02000000000000000000" pitchFamily="2" charset="0"/>
                <a:ea typeface="Fredoka One" panose="02000000000000000000" pitchFamily="2" charset="0"/>
                <a:cs typeface="Times New Roman (Headings CS)"/>
              </a:rPr>
              <a:t> </a:t>
            </a:r>
            <a:r>
              <a:rPr lang="fi-FI" dirty="0"/>
              <a:t>2021</a:t>
            </a:r>
            <a:endParaRPr lang="en-FI" dirty="0"/>
          </a:p>
        </p:txBody>
      </p:sp>
    </p:spTree>
    <p:extLst>
      <p:ext uri="{BB962C8B-B14F-4D97-AF65-F5344CB8AC3E}">
        <p14:creationId xmlns:p14="http://schemas.microsoft.com/office/powerpoint/2010/main" val="246167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A16699-907B-4153-AC15-01FCB65D7018}"/>
              </a:ext>
            </a:extLst>
          </p:cNvPr>
          <p:cNvSpPr>
            <a:spLocks noGrp="1"/>
          </p:cNvSpPr>
          <p:nvPr>
            <p:ph type="title"/>
          </p:nvPr>
        </p:nvSpPr>
        <p:spPr>
          <a:xfrm>
            <a:off x="695566" y="687131"/>
            <a:ext cx="10800864" cy="1325563"/>
          </a:xfrm>
        </p:spPr>
        <p:txBody>
          <a:bodyPr>
            <a:normAutofit fontScale="90000"/>
          </a:bodyPr>
          <a:lstStyle/>
          <a:p>
            <a:r>
              <a:rPr lang="fi-FI" b="1" dirty="0" err="1">
                <a:effectLst/>
                <a:latin typeface="Fredoka One" panose="02000000000000000000" pitchFamily="2" charset="0"/>
                <a:ea typeface="Roboto" panose="02000000000000000000" pitchFamily="2" charset="0"/>
                <a:cs typeface="Times New Roman" panose="02020603050405020304" pitchFamily="18" charset="0"/>
              </a:rPr>
              <a:t>Det</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uppsökande</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ungdomsarbetets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kontinuitet</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måste</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garanteras</a:t>
            </a:r>
            <a:br>
              <a:rPr lang="fi-FI" sz="1800" dirty="0">
                <a:effectLst/>
                <a:latin typeface="Roboto" panose="02000000000000000000" pitchFamily="2" charset="0"/>
                <a:ea typeface="Calibri" panose="020F0502020204030204" pitchFamily="34" charset="0"/>
                <a:cs typeface="Times New Roman" panose="02020603050405020304" pitchFamily="18" charset="0"/>
              </a:rPr>
            </a:br>
            <a:br>
              <a:rPr lang="fi-FI"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D9871180-2865-487F-8A8D-93783A7C693F}"/>
              </a:ext>
            </a:extLst>
          </p:cNvPr>
          <p:cNvSpPr>
            <a:spLocks noGrp="1"/>
          </p:cNvSpPr>
          <p:nvPr>
            <p:ph idx="1"/>
          </p:nvPr>
        </p:nvSpPr>
        <p:spPr>
          <a:xfrm>
            <a:off x="695567" y="1968090"/>
            <a:ext cx="10800863" cy="4627196"/>
          </a:xfrm>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Behovet</a:t>
            </a:r>
            <a:r>
              <a:rPr lang="fi-FI" sz="2000" i="1" dirty="0">
                <a:effectLst/>
                <a:latin typeface="Roboto" panose="02000000000000000000" pitchFamily="2" charset="0"/>
                <a:ea typeface="Roboto" panose="02000000000000000000" pitchFamily="2" charset="0"/>
                <a:cs typeface="Times New Roman" panose="02020603050405020304" pitchFamily="18" charset="0"/>
              </a:rPr>
              <a:t> av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ungdomsarbete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är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kontinuerligt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som</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är</a:t>
            </a:r>
            <a:r>
              <a:rPr lang="fi-FI" sz="2000" i="1" dirty="0">
                <a:effectLst/>
                <a:latin typeface="Roboto" panose="02000000000000000000" pitchFamily="2" charset="0"/>
                <a:ea typeface="Roboto" panose="02000000000000000000" pitchFamily="2" charset="0"/>
                <a:cs typeface="Times New Roman" panose="02020603050405020304" pitchFamily="18" charset="0"/>
              </a:rPr>
              <a:t> i en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svår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livssituation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behöver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stöd</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snabbt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Finansiering</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som</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bestäms</a:t>
            </a:r>
            <a:r>
              <a:rPr lang="fi-FI" sz="2000" i="1" dirty="0">
                <a:effectLst/>
                <a:latin typeface="Roboto" panose="02000000000000000000" pitchFamily="2" charset="0"/>
                <a:ea typeface="Roboto" panose="02000000000000000000" pitchFamily="2" charset="0"/>
                <a:cs typeface="Times New Roman" panose="02020603050405020304" pitchFamily="18" charset="0"/>
              </a:rPr>
              <a:t> ett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år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åt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gången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orsakar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omsättning</a:t>
            </a:r>
            <a:r>
              <a:rPr lang="fi-FI" sz="2000" i="1" dirty="0">
                <a:effectLst/>
                <a:latin typeface="Roboto" panose="02000000000000000000" pitchFamily="2" charset="0"/>
                <a:ea typeface="Roboto" panose="02000000000000000000" pitchFamily="2" charset="0"/>
                <a:cs typeface="Times New Roman" panose="02020603050405020304" pitchFamily="18" charset="0"/>
              </a:rPr>
              <a:t> i personalen.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Fast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anställning</a:t>
            </a:r>
            <a:r>
              <a:rPr lang="fi-FI" sz="2000" i="1" dirty="0">
                <a:effectLst/>
                <a:latin typeface="Roboto" panose="02000000000000000000" pitchFamily="2" charset="0"/>
                <a:ea typeface="Roboto" panose="02000000000000000000" pitchFamily="2" charset="0"/>
                <a:cs typeface="Times New Roman" panose="02020603050405020304" pitchFamily="18" charset="0"/>
              </a:rPr>
              <a:t> för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ungdomsarbetare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tryggar</a:t>
            </a:r>
            <a:r>
              <a:rPr lang="fi-FI" sz="2000" i="1" dirty="0">
                <a:effectLst/>
                <a:latin typeface="Roboto" panose="02000000000000000000" pitchFamily="2" charset="0"/>
                <a:ea typeface="Roboto" panose="02000000000000000000" pitchFamily="2" charset="0"/>
                <a:cs typeface="Times New Roman" panose="02020603050405020304" pitchFamily="18" charset="0"/>
              </a:rPr>
              <a:t> ett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långsiktigt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stöd</a:t>
            </a:r>
            <a:r>
              <a:rPr lang="fi-FI" sz="2000" i="1" dirty="0">
                <a:effectLst/>
                <a:latin typeface="Roboto" panose="02000000000000000000" pitchFamily="2" charset="0"/>
                <a:ea typeface="Roboto" panose="02000000000000000000" pitchFamily="2" charset="0"/>
                <a:cs typeface="Times New Roman" panose="02020603050405020304" pitchFamily="18" charset="0"/>
              </a:rPr>
              <a:t> för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ungdomarna</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fontAlgn="base">
              <a:lnSpc>
                <a:spcPct val="107000"/>
              </a:lnSpc>
              <a:spcBef>
                <a:spcPts val="600"/>
              </a:spcBef>
              <a:spcAft>
                <a:spcPts val="600"/>
              </a:spcAft>
            </a:pPr>
            <a:endParaRPr lang="fi-FI" sz="18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ungdomsarbete</a:t>
            </a:r>
            <a:r>
              <a:rPr lang="fi-FI" sz="1800" dirty="0">
                <a:effectLst/>
                <a:latin typeface="Roboto" panose="02000000000000000000" pitchFamily="2" charset="0"/>
                <a:ea typeface="Roboto" panose="02000000000000000000" pitchFamily="2" charset="0"/>
                <a:cs typeface="Times New Roman" panose="02020603050405020304" pitchFamily="18" charset="0"/>
              </a:rPr>
              <a:t> av </a:t>
            </a:r>
            <a:r>
              <a:rPr lang="fi-FI" sz="1800" dirty="0" err="1">
                <a:effectLst/>
                <a:latin typeface="Roboto" panose="02000000000000000000" pitchFamily="2" charset="0"/>
                <a:ea typeface="Roboto" panose="02000000000000000000" pitchFamily="2" charset="0"/>
                <a:cs typeface="Times New Roman" panose="02020603050405020304" pitchFamily="18" charset="0"/>
              </a:rPr>
              <a:t>god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kvalitet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förutsätter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tillräcklig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finansiering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även</a:t>
            </a:r>
            <a:r>
              <a:rPr lang="fi-FI" sz="1800" dirty="0">
                <a:effectLst/>
                <a:latin typeface="Roboto" panose="02000000000000000000" pitchFamily="2" charset="0"/>
                <a:ea typeface="Roboto" panose="02000000000000000000" pitchFamily="2" charset="0"/>
                <a:cs typeface="Times New Roman" panose="02020603050405020304" pitchFamily="18" charset="0"/>
              </a:rPr>
              <a:t> av </a:t>
            </a:r>
            <a:r>
              <a:rPr lang="fi-FI" sz="1800" dirty="0" err="1">
                <a:effectLst/>
                <a:latin typeface="Roboto" panose="02000000000000000000" pitchFamily="2" charset="0"/>
                <a:ea typeface="Roboto" panose="02000000000000000000" pitchFamily="2" charset="0"/>
                <a:cs typeface="Times New Roman" panose="02020603050405020304" pitchFamily="18" charset="0"/>
              </a:rPr>
              <a:t>kommunen</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ungdomsarbetare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ha </a:t>
            </a:r>
            <a:r>
              <a:rPr lang="fi-FI" sz="1800" dirty="0" err="1">
                <a:effectLst/>
                <a:latin typeface="Roboto" panose="02000000000000000000" pitchFamily="2" charset="0"/>
                <a:ea typeface="Roboto" panose="02000000000000000000" pitchFamily="2" charset="0"/>
                <a:cs typeface="Times New Roman" panose="02020603050405020304" pitchFamily="18" charset="0"/>
              </a:rPr>
              <a:t>fast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anställning</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06749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A16699-907B-4153-AC15-01FCB65D7018}"/>
              </a:ext>
            </a:extLst>
          </p:cNvPr>
          <p:cNvSpPr>
            <a:spLocks noGrp="1"/>
          </p:cNvSpPr>
          <p:nvPr>
            <p:ph type="title"/>
          </p:nvPr>
        </p:nvSpPr>
        <p:spPr>
          <a:xfrm>
            <a:off x="695567" y="864144"/>
            <a:ext cx="10800864" cy="1325563"/>
          </a:xfrm>
        </p:spPr>
        <p:txBody>
          <a:bodyPr>
            <a:normAutofit fontScale="90000"/>
          </a:bodyPr>
          <a:lstStyle/>
          <a:p>
            <a:r>
              <a:rPr lang="fi-FI" b="1" dirty="0" err="1">
                <a:effectLst/>
                <a:latin typeface="Fredoka One" panose="02000000000000000000" pitchFamily="2" charset="0"/>
                <a:ea typeface="Roboto" panose="02000000000000000000" pitchFamily="2" charset="0"/>
                <a:cs typeface="Times New Roman" panose="02020603050405020304" pitchFamily="18" charset="0"/>
              </a:rPr>
              <a:t>Det</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uppsökande</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ungdomsarbetets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expertis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bör</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utnyttjas</a:t>
            </a:r>
            <a:r>
              <a:rPr lang="fi-FI" b="1" dirty="0">
                <a:effectLst/>
                <a:latin typeface="Fredoka One" panose="02000000000000000000" pitchFamily="2" charset="0"/>
                <a:ea typeface="Roboto" panose="02000000000000000000" pitchFamily="2" charset="0"/>
                <a:cs typeface="Times New Roman" panose="02020603050405020304" pitchFamily="18" charset="0"/>
              </a:rPr>
              <a:t> i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utvecklandet</a:t>
            </a:r>
            <a:r>
              <a:rPr lang="fi-FI" b="1" dirty="0">
                <a:effectLst/>
                <a:latin typeface="Fredoka One" panose="02000000000000000000" pitchFamily="2" charset="0"/>
                <a:ea typeface="Roboto" panose="02000000000000000000" pitchFamily="2" charset="0"/>
                <a:cs typeface="Times New Roman" panose="02020603050405020304" pitchFamily="18" charset="0"/>
              </a:rPr>
              <a:t> av </a:t>
            </a:r>
            <a:r>
              <a:rPr lang="fi-FI" b="1" dirty="0" err="1">
                <a:effectLst/>
                <a:latin typeface="Fredoka One" panose="02000000000000000000" pitchFamily="2" charset="0"/>
                <a:ea typeface="Roboto" panose="02000000000000000000" pitchFamily="2" charset="0"/>
                <a:cs typeface="Times New Roman" panose="02020603050405020304" pitchFamily="18" charset="0"/>
              </a:rPr>
              <a:t>kommunens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tjänster</a:t>
            </a:r>
            <a:br>
              <a:rPr lang="fi-FI" sz="1800" dirty="0">
                <a:effectLst/>
                <a:latin typeface="Roboto" panose="02000000000000000000" pitchFamily="2" charset="0"/>
                <a:ea typeface="Calibri" panose="020F0502020204030204" pitchFamily="34" charset="0"/>
                <a:cs typeface="Times New Roman" panose="02020603050405020304" pitchFamily="18" charset="0"/>
              </a:rPr>
            </a:br>
            <a:br>
              <a:rPr lang="fi-FI"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i-FI"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D9871180-2865-487F-8A8D-93783A7C693F}"/>
              </a:ext>
            </a:extLst>
          </p:cNvPr>
          <p:cNvSpPr>
            <a:spLocks noGrp="1"/>
          </p:cNvSpPr>
          <p:nvPr>
            <p:ph idx="1"/>
          </p:nvPr>
        </p:nvSpPr>
        <p:spPr>
          <a:xfrm>
            <a:off x="695567" y="1938641"/>
            <a:ext cx="10800863" cy="4627196"/>
          </a:xfrm>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ungdomsarbetare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förstahandsinformation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om</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hur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kommunens</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fungerar</a:t>
            </a:r>
            <a:r>
              <a:rPr lang="fi-FI" sz="2000" i="1" dirty="0">
                <a:effectLst/>
                <a:latin typeface="Roboto" panose="02000000000000000000" pitchFamily="2" charset="0"/>
                <a:ea typeface="Roboto" panose="02000000000000000000" pitchFamily="2" charset="0"/>
                <a:cs typeface="Times New Roman" panose="02020603050405020304" pitchFamily="18" charset="0"/>
              </a:rPr>
              <a:t> för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Den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kunskapen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bör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utnyttjas</a:t>
            </a:r>
            <a:r>
              <a:rPr lang="fi-FI" sz="2000" i="1" dirty="0">
                <a:effectLst/>
                <a:latin typeface="Roboto" panose="02000000000000000000" pitchFamily="2" charset="0"/>
                <a:ea typeface="Roboto" panose="02000000000000000000" pitchFamily="2" charset="0"/>
                <a:cs typeface="Times New Roman" panose="02020603050405020304" pitchFamily="18" charset="0"/>
              </a:rPr>
              <a:t> i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kommunens</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beslutsfattande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effectLst/>
                <a:latin typeface="Roboto" panose="02000000000000000000" pitchFamily="2" charset="0"/>
                <a:ea typeface="Roboto" panose="02000000000000000000" pitchFamily="2" charset="0"/>
                <a:cs typeface="Times New Roman" panose="02020603050405020304" pitchFamily="18" charset="0"/>
              </a:rPr>
              <a:t> i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utvecklandet</a:t>
            </a:r>
            <a:r>
              <a:rPr lang="fi-FI" sz="2000" i="1" dirty="0">
                <a:effectLst/>
                <a:latin typeface="Roboto" panose="02000000000000000000" pitchFamily="2" charset="0"/>
                <a:ea typeface="Roboto" panose="02000000000000000000" pitchFamily="2" charset="0"/>
                <a:cs typeface="Times New Roman" panose="02020603050405020304" pitchFamily="18" charset="0"/>
              </a:rPr>
              <a:t> av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kommunens</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600"/>
              </a:spcAft>
            </a:pPr>
            <a:endParaRPr lang="fi-FI" sz="20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Det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bör</a:t>
            </a:r>
            <a:r>
              <a:rPr lang="fi-FI" sz="1800" dirty="0">
                <a:effectLst/>
                <a:latin typeface="Roboto" panose="02000000000000000000" pitchFamily="2" charset="0"/>
                <a:ea typeface="Roboto" panose="02000000000000000000" pitchFamily="2" charset="0"/>
                <a:cs typeface="Times New Roman" panose="02020603050405020304" pitchFamily="18" charset="0"/>
              </a:rPr>
              <a:t> vara </a:t>
            </a:r>
            <a:r>
              <a:rPr lang="fi-FI" sz="1800" dirty="0" err="1">
                <a:effectLst/>
                <a:latin typeface="Roboto" panose="02000000000000000000" pitchFamily="2" charset="0"/>
                <a:ea typeface="Roboto" panose="02000000000000000000" pitchFamily="2" charset="0"/>
                <a:cs typeface="Times New Roman" panose="02020603050405020304" pitchFamily="18" charset="0"/>
              </a:rPr>
              <a:t>representerat</a:t>
            </a:r>
            <a:r>
              <a:rPr lang="fi-FI" sz="1800" dirty="0">
                <a:effectLst/>
                <a:latin typeface="Roboto" panose="02000000000000000000" pitchFamily="2" charset="0"/>
                <a:ea typeface="Roboto" panose="02000000000000000000" pitchFamily="2" charset="0"/>
                <a:cs typeface="Times New Roman" panose="02020603050405020304" pitchFamily="18" charset="0"/>
              </a:rPr>
              <a:t> i </a:t>
            </a:r>
            <a:r>
              <a:rPr lang="fi-FI" sz="1800" dirty="0" err="1">
                <a:effectLst/>
                <a:latin typeface="Roboto" panose="02000000000000000000" pitchFamily="2" charset="0"/>
                <a:ea typeface="Roboto" panose="02000000000000000000" pitchFamily="2" charset="0"/>
                <a:cs typeface="Times New Roman" panose="02020603050405020304" pitchFamily="18" charset="0"/>
              </a:rPr>
              <a:t>handlednings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servicenätverket</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unga</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94575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1467492" y="774955"/>
            <a:ext cx="9257016" cy="4501844"/>
          </a:xfrm>
        </p:spPr>
        <p:txBody>
          <a:bodyPr>
            <a:normAutofit/>
          </a:bodyPr>
          <a:lstStyle/>
          <a:p>
            <a:r>
              <a:rPr lang="fi-FI" dirty="0"/>
              <a:t>3.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Verkstäderna</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bör</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tryggas</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som</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högklassig</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r>
              <a:rPr lang="fi-FI" dirty="0" err="1">
                <a:effectLst/>
                <a:latin typeface="Fredoka One" panose="02000000000000000000" pitchFamily="2" charset="0"/>
                <a:ea typeface="Fredoka One" panose="02000000000000000000" pitchFamily="2" charset="0"/>
                <a:cs typeface="Times New Roman" panose="02020603050405020304" pitchFamily="18" charset="0"/>
              </a:rPr>
              <a:t>närtjänst</a:t>
            </a:r>
            <a:r>
              <a:rPr lang="fi-FI" dirty="0">
                <a:effectLst/>
                <a:latin typeface="Fredoka One" panose="02000000000000000000" pitchFamily="2" charset="0"/>
                <a:ea typeface="Fredoka One" panose="02000000000000000000" pitchFamily="2" charset="0"/>
                <a:cs typeface="Times New Roman" panose="02020603050405020304" pitchFamily="18" charset="0"/>
              </a:rPr>
              <a:t> </a:t>
            </a:r>
            <a:br>
              <a:rPr lang="fi-FI" sz="4000" dirty="0"/>
            </a:br>
            <a:br>
              <a:rPr lang="fi-FI" sz="4000" dirty="0"/>
            </a:b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Verkstadsverksamhet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främjar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livshantering</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kompetens</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gör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det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lättare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börja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studera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eller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jobba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b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br>
            <a:b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b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Verkstadsverksamhet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är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ett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effektivt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sätt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öka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kommunens</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sysselsättningsgrad</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livskraft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a:t>
            </a:r>
            <a:br>
              <a:rPr lang="fi-FI" sz="1800" dirty="0">
                <a:effectLst/>
                <a:latin typeface="Roboto" panose="02000000000000000000" pitchFamily="2" charset="0"/>
                <a:ea typeface="Calibri" panose="020F0502020204030204" pitchFamily="34" charset="0"/>
                <a:cs typeface="Times New Roman" panose="02020603050405020304" pitchFamily="18" charset="0"/>
              </a:rPr>
            </a:br>
            <a:br>
              <a:rPr lang="fi-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4000" dirty="0"/>
          </a:p>
        </p:txBody>
      </p:sp>
    </p:spTree>
    <p:extLst>
      <p:ext uri="{BB962C8B-B14F-4D97-AF65-F5344CB8AC3E}">
        <p14:creationId xmlns:p14="http://schemas.microsoft.com/office/powerpoint/2010/main" val="354554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A8CC10-002A-433D-B12E-E92481F7078B}"/>
              </a:ext>
            </a:extLst>
          </p:cNvPr>
          <p:cNvSpPr>
            <a:spLocks noGrp="1"/>
          </p:cNvSpPr>
          <p:nvPr>
            <p:ph type="title"/>
          </p:nvPr>
        </p:nvSpPr>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Verkstadsverksamhetens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resurser</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måste</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garanteras</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8002A68C-2A07-486F-8F33-FB0F2972FAD0}"/>
              </a:ext>
            </a:extLst>
          </p:cNvPr>
          <p:cNvSpPr>
            <a:spLocks noGrp="1"/>
          </p:cNvSpPr>
          <p:nvPr>
            <p:ph idx="1"/>
          </p:nvPr>
        </p:nvSpPr>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Lov</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hjälpa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Lov</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främja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utbildning</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Lov</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sysselsätta</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endParaRPr lang="fi-FI" sz="18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Verkstadsverksamheten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bevaras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som</a:t>
            </a:r>
            <a:r>
              <a:rPr lang="fi-FI" sz="1800" dirty="0">
                <a:effectLst/>
                <a:latin typeface="Roboto" panose="02000000000000000000" pitchFamily="2" charset="0"/>
                <a:ea typeface="Roboto" panose="02000000000000000000" pitchFamily="2" charset="0"/>
                <a:cs typeface="Times New Roman" panose="02020603050405020304" pitchFamily="18" charset="0"/>
              </a:rPr>
              <a:t> en </a:t>
            </a:r>
            <a:r>
              <a:rPr lang="fi-FI" sz="1800" dirty="0" err="1">
                <a:effectLst/>
                <a:latin typeface="Roboto" panose="02000000000000000000" pitchFamily="2" charset="0"/>
                <a:ea typeface="Roboto" panose="02000000000000000000" pitchFamily="2" charset="0"/>
                <a:cs typeface="Times New Roman" panose="02020603050405020304" pitchFamily="18" charset="0"/>
              </a:rPr>
              <a:t>lättillgänglig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närtjänst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Dessutom</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behövs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distanstjänster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samt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modeller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som</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kombinerar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när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distanshandledning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Verkstäderna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fungerar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som</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lärmiljöer</a:t>
            </a:r>
            <a:r>
              <a:rPr lang="fi-FI" sz="1800" dirty="0">
                <a:effectLst/>
                <a:latin typeface="Roboto" panose="02000000000000000000" pitchFamily="2" charset="0"/>
                <a:ea typeface="Roboto" panose="02000000000000000000" pitchFamily="2" charset="0"/>
                <a:cs typeface="Times New Roman" panose="02020603050405020304" pitchFamily="18" charset="0"/>
              </a:rPr>
              <a:t>. De </a:t>
            </a:r>
            <a:r>
              <a:rPr lang="fi-FI" sz="1800" dirty="0" err="1">
                <a:effectLst/>
                <a:latin typeface="Roboto" panose="02000000000000000000" pitchFamily="2" charset="0"/>
                <a:ea typeface="Roboto" panose="02000000000000000000" pitchFamily="2" charset="0"/>
                <a:cs typeface="Times New Roman" panose="02020603050405020304" pitchFamily="18" charset="0"/>
              </a:rPr>
              <a:t>erbjuder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både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riktiga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arbetsuppgifter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individuell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handledning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Utbildningsanordnarna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kunde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gärna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öka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samarbetet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verkstäderna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Högklassiga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verkstadstjänster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förutsätter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tillräckliga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resurser</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individuell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handledning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arbetslivsträning</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att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tjänsten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ska</a:t>
            </a:r>
            <a:r>
              <a:rPr lang="fi-FI" sz="1800" dirty="0">
                <a:effectLst/>
                <a:latin typeface="Roboto" panose="02000000000000000000" pitchFamily="2" charset="0"/>
                <a:ea typeface="Roboto" panose="02000000000000000000" pitchFamily="2" charset="0"/>
                <a:cs typeface="Times New Roman" panose="02020603050405020304" pitchFamily="18" charset="0"/>
              </a:rPr>
              <a:t> vara </a:t>
            </a:r>
            <a:r>
              <a:rPr lang="fi-FI" sz="1800" dirty="0" err="1">
                <a:effectLst/>
                <a:latin typeface="Roboto" panose="02000000000000000000" pitchFamily="2" charset="0"/>
                <a:ea typeface="Roboto" panose="02000000000000000000" pitchFamily="2" charset="0"/>
                <a:cs typeface="Times New Roman" panose="02020603050405020304" pitchFamily="18" charset="0"/>
              </a:rPr>
              <a:t>effektiv</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behövs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också</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resurser</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samarbete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social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hälsovårdstjänster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utbildningsanordnare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arbetsgivare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a:effectLst/>
                <a:latin typeface="Calibri" panose="020F0502020204030204" pitchFamily="34" charset="0"/>
                <a:ea typeface="Times New Roman" panose="02020603050405020304" pitchFamily="18"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99122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A8CC10-002A-433D-B12E-E92481F7078B}"/>
              </a:ext>
            </a:extLst>
          </p:cNvPr>
          <p:cNvSpPr>
            <a:spLocks noGrp="1"/>
          </p:cNvSpPr>
          <p:nvPr>
            <p:ph type="title"/>
          </p:nvPr>
        </p:nvSpPr>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Verkstadsverksamheten</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måste</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svara</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på</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olika</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behov</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8002A68C-2A07-486F-8F33-FB0F2972FAD0}"/>
              </a:ext>
            </a:extLst>
          </p:cNvPr>
          <p:cNvSpPr>
            <a:spLocks noGrp="1"/>
          </p:cNvSpPr>
          <p:nvPr>
            <p:ph idx="1"/>
          </p:nvPr>
        </p:nvSpPr>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är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effektiva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när</a:t>
            </a:r>
            <a:r>
              <a:rPr lang="fi-FI" sz="2000" i="1" dirty="0">
                <a:effectLst/>
                <a:latin typeface="Roboto" panose="02000000000000000000" pitchFamily="2" charset="0"/>
                <a:ea typeface="Roboto" panose="02000000000000000000" pitchFamily="2" charset="0"/>
                <a:cs typeface="Times New Roman" panose="02020603050405020304" pitchFamily="18" charset="0"/>
              </a:rPr>
              <a:t> de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svarar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på</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individuella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behov</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målsättningar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Människor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olika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behov</a:t>
            </a:r>
            <a:r>
              <a:rPr lang="fi-FI" sz="2000" i="1" dirty="0">
                <a:effectLst/>
                <a:latin typeface="Roboto" panose="02000000000000000000" pitchFamily="2" charset="0"/>
                <a:ea typeface="Roboto" panose="02000000000000000000" pitchFamily="2" charset="0"/>
                <a:cs typeface="Times New Roman" panose="02020603050405020304" pitchFamily="18" charset="0"/>
              </a:rPr>
              <a:t> – vi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måste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svara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på</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dem</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med</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mångsidiga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endParaRPr lang="fi-FI" sz="1800" dirty="0">
              <a:effectLst/>
              <a:cs typeface="Times New Roman" panose="02020603050405020304" pitchFamily="18" charset="0"/>
            </a:endParaRPr>
          </a:p>
          <a:p>
            <a:pPr marL="342900" lvl="0" indent="-342900">
              <a:spcAft>
                <a:spcPts val="1200"/>
              </a:spcAft>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Rehabiliterande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verkstadstjänster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främjar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livshanteringen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Arbetsprövning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hjälper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människor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att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välja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riktning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Lönesubventionerat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jobb</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ökar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kunnandet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främjar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sysselsättning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Arbetsträning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främjar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effektivt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övergången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till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arbetsmarknaden</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93185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A8CC10-002A-433D-B12E-E92481F7078B}"/>
              </a:ext>
            </a:extLst>
          </p:cNvPr>
          <p:cNvSpPr>
            <a:spLocks noGrp="1"/>
          </p:cNvSpPr>
          <p:nvPr>
            <p:ph type="title"/>
          </p:nvPr>
        </p:nvSpPr>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Mer</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startträning</a:t>
            </a:r>
            <a:r>
              <a:rPr lang="fi-FI" b="1" dirty="0">
                <a:effectLst/>
                <a:latin typeface="Fredoka One" panose="02000000000000000000" pitchFamily="2" charset="0"/>
                <a:ea typeface="Roboto" panose="02000000000000000000" pitchFamily="2" charset="0"/>
                <a:cs typeface="Times New Roman" panose="02020603050405020304" pitchFamily="18" charset="0"/>
              </a:rPr>
              <a:t> i </a:t>
            </a:r>
            <a:r>
              <a:rPr lang="fi-FI" b="1" dirty="0" err="1">
                <a:effectLst/>
                <a:latin typeface="Fredoka One" panose="02000000000000000000" pitchFamily="2" charset="0"/>
                <a:ea typeface="Roboto" panose="02000000000000000000" pitchFamily="2" charset="0"/>
                <a:cs typeface="Times New Roman" panose="02020603050405020304" pitchFamily="18" charset="0"/>
              </a:rPr>
              <a:t>verkstäder</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8002A68C-2A07-486F-8F33-FB0F2972FAD0}"/>
              </a:ext>
            </a:extLst>
          </p:cNvPr>
          <p:cNvSpPr>
            <a:spLocks noGrp="1"/>
          </p:cNvSpPr>
          <p:nvPr>
            <p:ph idx="1"/>
          </p:nvPr>
        </p:nvSpPr>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Många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svårt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med</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vardagskompetensen</a:t>
            </a:r>
            <a:r>
              <a:rPr lang="fi-FI" sz="2000" i="1" dirty="0">
                <a:effectLst/>
                <a:latin typeface="Roboto" panose="02000000000000000000" pitchFamily="2" charset="0"/>
                <a:ea typeface="Roboto" panose="02000000000000000000" pitchFamily="2" charset="0"/>
                <a:cs typeface="Times New Roman" panose="02020603050405020304" pitchFamily="18" charset="0"/>
              </a:rPr>
              <a:t>. För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komma</a:t>
            </a:r>
            <a:r>
              <a:rPr lang="fi-FI" sz="2000" i="1" dirty="0">
                <a:effectLst/>
                <a:latin typeface="Roboto" panose="02000000000000000000" pitchFamily="2" charset="0"/>
                <a:ea typeface="Roboto" panose="02000000000000000000" pitchFamily="2" charset="0"/>
                <a:cs typeface="Times New Roman" panose="02020603050405020304" pitchFamily="18" charset="0"/>
              </a:rPr>
              <a:t> in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på</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utbildning</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på</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arbetsmarknaden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behöver</a:t>
            </a:r>
            <a:r>
              <a:rPr lang="fi-FI" sz="2000" i="1" dirty="0">
                <a:effectLst/>
                <a:latin typeface="Roboto" panose="02000000000000000000" pitchFamily="2" charset="0"/>
                <a:ea typeface="Roboto" panose="02000000000000000000" pitchFamily="2" charset="0"/>
                <a:cs typeface="Times New Roman" panose="02020603050405020304" pitchFamily="18" charset="0"/>
              </a:rPr>
              <a:t> de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helhetsinriktat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psykosocialt</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stöd</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marL="457200" algn="just">
              <a:lnSpc>
                <a:spcPct val="107000"/>
              </a:lnSpc>
              <a:spcBef>
                <a:spcPts val="600"/>
              </a:spcBef>
              <a:spcAft>
                <a:spcPts val="600"/>
              </a:spcAft>
            </a:pPr>
            <a:endParaRPr lang="fi-FI" sz="18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Mer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verkstadsverksamhet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låg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tröskel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som</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främjar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livshanteringen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startträning</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28852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1219200" y="509483"/>
            <a:ext cx="9495476" cy="4501844"/>
          </a:xfrm>
        </p:spPr>
        <p:txBody>
          <a:bodyPr>
            <a:normAutofit/>
          </a:bodyPr>
          <a:lstStyle/>
          <a:p>
            <a:r>
              <a:rPr lang="sv-FI" sz="4000">
                <a:solidFill>
                  <a:srgbClr val="FABE00"/>
                </a:solidFill>
              </a:rPr>
              <a:t>Det uppsökande ungdomsarbetet</a:t>
            </a:r>
            <a:r>
              <a:rPr lang="sv-FI" sz="4000"/>
              <a:t> och </a:t>
            </a:r>
            <a:r>
              <a:rPr lang="sv-FI" sz="4000">
                <a:solidFill>
                  <a:srgbClr val="FABE00"/>
                </a:solidFill>
              </a:rPr>
              <a:t>verkstadsverksamheten </a:t>
            </a:r>
            <a:r>
              <a:rPr lang="sv-FI" sz="4000"/>
              <a:t>är </a:t>
            </a:r>
            <a:r>
              <a:rPr lang="sv-FI" sz="4000">
                <a:solidFill>
                  <a:srgbClr val="FABE00"/>
                </a:solidFill>
              </a:rPr>
              <a:t>bevisat effektiva </a:t>
            </a:r>
            <a:r>
              <a:rPr lang="sv-FI" sz="4000"/>
              <a:t>och det lönar sig att satsa på dem!</a:t>
            </a:r>
            <a:br>
              <a:rPr lang="sv-FI" sz="4000"/>
            </a:br>
            <a:endParaRPr lang="sv-FI" sz="4000"/>
          </a:p>
        </p:txBody>
      </p:sp>
    </p:spTree>
    <p:extLst>
      <p:ext uri="{BB962C8B-B14F-4D97-AF65-F5344CB8AC3E}">
        <p14:creationId xmlns:p14="http://schemas.microsoft.com/office/powerpoint/2010/main" val="137519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990BDE-E3B5-49AC-B567-0873C5782B3B}"/>
              </a:ext>
            </a:extLst>
          </p:cNvPr>
          <p:cNvSpPr>
            <a:spLocks noGrp="1"/>
          </p:cNvSpPr>
          <p:nvPr>
            <p:ph type="title"/>
          </p:nvPr>
        </p:nvSpPr>
        <p:spPr>
          <a:xfrm>
            <a:off x="7027543" y="1320876"/>
            <a:ext cx="4683369" cy="1325563"/>
          </a:xfrm>
        </p:spPr>
        <p:txBody>
          <a:bodyPr>
            <a:normAutofit fontScale="90000"/>
          </a:bodyPr>
          <a:lstStyle/>
          <a:p>
            <a:r>
              <a:rPr lang="sv-FI"/>
              <a:t>Nyckeltal för det uppsökande ungdomsarbetet</a:t>
            </a:r>
          </a:p>
        </p:txBody>
      </p:sp>
      <p:sp>
        <p:nvSpPr>
          <p:cNvPr id="6" name="Tekstiruutu 5">
            <a:extLst>
              <a:ext uri="{FF2B5EF4-FFF2-40B4-BE49-F238E27FC236}">
                <a16:creationId xmlns:a16="http://schemas.microsoft.com/office/drawing/2014/main" id="{8F87008A-6D86-4DE0-AAA8-145DBB73B1BD}"/>
              </a:ext>
            </a:extLst>
          </p:cNvPr>
          <p:cNvSpPr txBox="1"/>
          <p:nvPr/>
        </p:nvSpPr>
        <p:spPr>
          <a:xfrm>
            <a:off x="7145530" y="3855564"/>
            <a:ext cx="5046470" cy="1012072"/>
          </a:xfrm>
          <a:prstGeom prst="rect">
            <a:avLst/>
          </a:prstGeom>
          <a:noFill/>
        </p:spPr>
        <p:txBody>
          <a:bodyPr wrap="square">
            <a:spAutoFit/>
          </a:bodyPr>
          <a:lstStyle/>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Källor:</a:t>
            </a:r>
          </a:p>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UKM/RFV: </a:t>
            </a:r>
            <a:r>
              <a:rPr lang="sv-FI" sz="1100" u="sng">
                <a:solidFill>
                  <a:srgbClr val="0563C1"/>
                </a:solidFill>
                <a:latin typeface="Roboto" panose="02000000000000000000" pitchFamily="2" charset="0"/>
                <a:ea typeface="Calibri" panose="020F0502020204030204" pitchFamily="34" charset="0"/>
                <a:cs typeface="Calibri Light" panose="020F0302020204030204" pitchFamily="34" charset="0"/>
                <a:hlinkClick r:id="rId2"/>
              </a:rPr>
              <a:t>Etsivä nuorisotyö 2018. Valtakunnallisen etsivän nuorisotyön kyselyn tulokset. </a:t>
            </a:r>
          </a:p>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Nationella verkstadsföreningen: </a:t>
            </a:r>
            <a:r>
              <a:rPr lang="sv-FI" sz="1100" u="sng">
                <a:solidFill>
                  <a:srgbClr val="0563C1"/>
                </a:solidFill>
                <a:latin typeface="Roboto" panose="02000000000000000000" pitchFamily="2" charset="0"/>
                <a:ea typeface="Calibri" panose="020F0502020204030204" pitchFamily="34" charset="0"/>
                <a:cs typeface="Calibri Light" panose="020F0302020204030204" pitchFamily="34" charset="0"/>
                <a:hlinkClick r:id="rId3"/>
              </a:rPr>
              <a:t>Valtakunnalliset Sovari 2018 -tulokset.</a:t>
            </a:r>
          </a:p>
        </p:txBody>
      </p:sp>
      <p:pic>
        <p:nvPicPr>
          <p:cNvPr id="12" name="Sisällön paikkamerkki 11">
            <a:extLst>
              <a:ext uri="{FF2B5EF4-FFF2-40B4-BE49-F238E27FC236}">
                <a16:creationId xmlns:a16="http://schemas.microsoft.com/office/drawing/2014/main" id="{58D9818F-D466-4030-ADC3-0365D2EF0FFF}"/>
              </a:ext>
            </a:extLst>
          </p:cNvPr>
          <p:cNvPicPr>
            <a:picLocks noGrp="1" noChangeAspect="1"/>
          </p:cNvPicPr>
          <p:nvPr>
            <p:ph idx="1"/>
          </p:nvPr>
        </p:nvPicPr>
        <p:blipFill>
          <a:blip r:embed="rId4"/>
          <a:stretch>
            <a:fillRect/>
          </a:stretch>
        </p:blipFill>
        <p:spPr>
          <a:xfrm>
            <a:off x="14585" y="-35527"/>
            <a:ext cx="6854567" cy="6871224"/>
          </a:xfrm>
        </p:spPr>
      </p:pic>
    </p:spTree>
    <p:extLst>
      <p:ext uri="{BB962C8B-B14F-4D97-AF65-F5344CB8AC3E}">
        <p14:creationId xmlns:p14="http://schemas.microsoft.com/office/powerpoint/2010/main" val="144339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990BDE-E3B5-49AC-B567-0873C5782B3B}"/>
              </a:ext>
            </a:extLst>
          </p:cNvPr>
          <p:cNvSpPr>
            <a:spLocks noGrp="1"/>
          </p:cNvSpPr>
          <p:nvPr>
            <p:ph type="title"/>
          </p:nvPr>
        </p:nvSpPr>
        <p:spPr>
          <a:xfrm>
            <a:off x="7058203" y="1448695"/>
            <a:ext cx="4734169" cy="1325563"/>
          </a:xfrm>
        </p:spPr>
        <p:txBody>
          <a:bodyPr>
            <a:normAutofit fontScale="90000"/>
          </a:bodyPr>
          <a:lstStyle/>
          <a:p>
            <a:r>
              <a:rPr lang="sv-FI"/>
              <a:t>Nyckeltal för verkstadsverksamheten</a:t>
            </a:r>
          </a:p>
        </p:txBody>
      </p:sp>
      <p:sp>
        <p:nvSpPr>
          <p:cNvPr id="5" name="Tekstiruutu 4">
            <a:extLst>
              <a:ext uri="{FF2B5EF4-FFF2-40B4-BE49-F238E27FC236}">
                <a16:creationId xmlns:a16="http://schemas.microsoft.com/office/drawing/2014/main" id="{6C2012CF-4245-460C-9335-AAA18483A9CF}"/>
              </a:ext>
            </a:extLst>
          </p:cNvPr>
          <p:cNvSpPr txBox="1"/>
          <p:nvPr/>
        </p:nvSpPr>
        <p:spPr>
          <a:xfrm>
            <a:off x="7058203" y="4083742"/>
            <a:ext cx="4849825" cy="830933"/>
          </a:xfrm>
          <a:prstGeom prst="rect">
            <a:avLst/>
          </a:prstGeom>
          <a:noFill/>
        </p:spPr>
        <p:txBody>
          <a:bodyPr wrap="square">
            <a:spAutoFit/>
          </a:bodyPr>
          <a:lstStyle/>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Källor: </a:t>
            </a:r>
          </a:p>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UKM/RFV: </a:t>
            </a:r>
            <a:r>
              <a:rPr lang="sv-FI" sz="1100" u="sng">
                <a:solidFill>
                  <a:srgbClr val="0563C1"/>
                </a:solidFill>
                <a:latin typeface="Roboto" panose="02000000000000000000" pitchFamily="2" charset="0"/>
                <a:ea typeface="Calibri" panose="020F0502020204030204" pitchFamily="34" charset="0"/>
                <a:cs typeface="Calibri Light" panose="020F0302020204030204" pitchFamily="34" charset="0"/>
                <a:hlinkClick r:id="rId2"/>
              </a:rPr>
              <a:t>Työpajatoiminta 2018. Valtakunnallisen työpajakyselyn tulokset. </a:t>
            </a:r>
          </a:p>
          <a:p>
            <a:pPr>
              <a:lnSpc>
                <a:spcPct val="107000"/>
              </a:lnSpc>
              <a:spcAft>
                <a:spcPts val="800"/>
              </a:spcAft>
            </a:pPr>
            <a:r>
              <a:rPr lang="sv-FI" sz="1100">
                <a:latin typeface="Roboto" panose="02000000000000000000" pitchFamily="2" charset="0"/>
                <a:ea typeface="Calibri" panose="020F0502020204030204" pitchFamily="34" charset="0"/>
                <a:cs typeface="Calibri Light" panose="020F0302020204030204" pitchFamily="34" charset="0"/>
              </a:rPr>
              <a:t>Nationella verkstadsföreningen: </a:t>
            </a:r>
            <a:r>
              <a:rPr lang="sv-FI" sz="1100" u="sng">
                <a:solidFill>
                  <a:srgbClr val="0563C1"/>
                </a:solidFill>
                <a:latin typeface="Roboto" panose="02000000000000000000" pitchFamily="2" charset="0"/>
                <a:ea typeface="Calibri" panose="020F0502020204030204" pitchFamily="34" charset="0"/>
                <a:cs typeface="Calibri Light" panose="020F0302020204030204" pitchFamily="34" charset="0"/>
                <a:hlinkClick r:id="rId3"/>
              </a:rPr>
              <a:t>Valtakunnalliset Sovari 2018 -tulokset</a:t>
            </a:r>
          </a:p>
        </p:txBody>
      </p:sp>
      <p:sp>
        <p:nvSpPr>
          <p:cNvPr id="4" name="Sisällön paikkamerkki 3">
            <a:extLst>
              <a:ext uri="{FF2B5EF4-FFF2-40B4-BE49-F238E27FC236}">
                <a16:creationId xmlns:a16="http://schemas.microsoft.com/office/drawing/2014/main" id="{28B735A8-FB27-4CBF-AAB6-18DD15B2410C}"/>
              </a:ext>
            </a:extLst>
          </p:cNvPr>
          <p:cNvSpPr>
            <a:spLocks noGrp="1"/>
          </p:cNvSpPr>
          <p:nvPr>
            <p:ph idx="1"/>
          </p:nvPr>
        </p:nvSpPr>
        <p:spPr/>
        <p:txBody>
          <a:bodyPr/>
          <a:lstStyle/>
          <a:p>
            <a:endParaRPr lang="fi-FI"/>
          </a:p>
        </p:txBody>
      </p:sp>
      <p:pic>
        <p:nvPicPr>
          <p:cNvPr id="7" name="Sisällön paikkamerkki 7">
            <a:extLst>
              <a:ext uri="{FF2B5EF4-FFF2-40B4-BE49-F238E27FC236}">
                <a16:creationId xmlns:a16="http://schemas.microsoft.com/office/drawing/2014/main" id="{52549F76-D89B-4146-ADBF-13AE3C481CAA}"/>
              </a:ext>
            </a:extLst>
          </p:cNvPr>
          <p:cNvPicPr>
            <a:picLocks noChangeAspect="1"/>
          </p:cNvPicPr>
          <p:nvPr/>
        </p:nvPicPr>
        <p:blipFill>
          <a:blip r:embed="rId4"/>
          <a:stretch>
            <a:fillRect/>
          </a:stretch>
        </p:blipFill>
        <p:spPr>
          <a:xfrm>
            <a:off x="10196" y="14091"/>
            <a:ext cx="6892409" cy="6892409"/>
          </a:xfrm>
          <a:prstGeom prst="rect">
            <a:avLst/>
          </a:prstGeom>
        </p:spPr>
      </p:pic>
    </p:spTree>
    <p:extLst>
      <p:ext uri="{BB962C8B-B14F-4D97-AF65-F5344CB8AC3E}">
        <p14:creationId xmlns:p14="http://schemas.microsoft.com/office/powerpoint/2010/main" val="146514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06DE01-98AB-4158-8CFF-A10C1F91546D}"/>
              </a:ext>
            </a:extLst>
          </p:cNvPr>
          <p:cNvSpPr>
            <a:spLocks noGrp="1"/>
          </p:cNvSpPr>
          <p:nvPr>
            <p:ph type="title"/>
          </p:nvPr>
        </p:nvSpPr>
        <p:spPr>
          <a:xfrm>
            <a:off x="150488" y="96769"/>
            <a:ext cx="5824330" cy="1132264"/>
          </a:xfrm>
        </p:spPr>
        <p:txBody>
          <a:bodyPr anchor="ctr">
            <a:normAutofit fontScale="90000"/>
          </a:bodyPr>
          <a:lstStyle/>
          <a:p>
            <a:r>
              <a:rPr lang="sv-FI" sz="2700">
                <a:latin typeface="Fredoka One"/>
              </a:rPr>
              <a:t>Det uppsökande ungdomsarbetet och</a:t>
            </a:r>
            <a:br>
              <a:rPr lang="sv-FI" sz="2700">
                <a:latin typeface="Fredoka One"/>
              </a:rPr>
            </a:br>
            <a:r>
              <a:rPr lang="sv-FI" sz="2700">
                <a:latin typeface="Fredoka One"/>
              </a:rPr>
              <a:t>verkstadsverksamheten är </a:t>
            </a:r>
            <a:r>
              <a:rPr lang="sv-FI" sz="2700">
                <a:solidFill>
                  <a:srgbClr val="FABE00"/>
                </a:solidFill>
                <a:latin typeface="Fredoka One"/>
              </a:rPr>
              <a:t>verkningsfulla</a:t>
            </a:r>
            <a:r>
              <a:rPr lang="sv-FI" sz="2700">
                <a:latin typeface="Fredoka One"/>
              </a:rPr>
              <a:t>!</a:t>
            </a:r>
          </a:p>
        </p:txBody>
      </p:sp>
      <p:pic>
        <p:nvPicPr>
          <p:cNvPr id="5" name="Kuvan paikkamerkki 4">
            <a:extLst>
              <a:ext uri="{FF2B5EF4-FFF2-40B4-BE49-F238E27FC236}">
                <a16:creationId xmlns:a16="http://schemas.microsoft.com/office/drawing/2014/main" id="{48B77FA6-6501-4658-AF61-6B8742D7F203}"/>
              </a:ext>
            </a:extLst>
          </p:cNvPr>
          <p:cNvPicPr>
            <a:picLocks noGrp="1" noChangeAspect="1"/>
          </p:cNvPicPr>
          <p:nvPr>
            <p:ph type="pic" sz="quarter" idx="13"/>
          </p:nvPr>
        </p:nvPicPr>
        <p:blipFill rotWithShape="1">
          <a:blip r:embed="rId2"/>
          <a:srcRect l="10661" r="32776" b="2"/>
          <a:stretch/>
        </p:blipFill>
        <p:spPr>
          <a:xfrm>
            <a:off x="6425980" y="385152"/>
            <a:ext cx="5318052" cy="6087696"/>
          </a:xfrm>
          <a:noFill/>
        </p:spPr>
      </p:pic>
      <p:sp>
        <p:nvSpPr>
          <p:cNvPr id="6" name="Sisällön paikkamerkki 5">
            <a:extLst>
              <a:ext uri="{FF2B5EF4-FFF2-40B4-BE49-F238E27FC236}">
                <a16:creationId xmlns:a16="http://schemas.microsoft.com/office/drawing/2014/main" id="{A661CDF1-CB23-4C7D-9FB8-13276D3DA0A3}"/>
              </a:ext>
            </a:extLst>
          </p:cNvPr>
          <p:cNvSpPr>
            <a:spLocks noGrp="1"/>
          </p:cNvSpPr>
          <p:nvPr>
            <p:ph idx="1"/>
          </p:nvPr>
        </p:nvSpPr>
        <p:spPr>
          <a:xfrm>
            <a:off x="8003459" y="543239"/>
            <a:ext cx="3740574" cy="2042645"/>
          </a:xfrm>
        </p:spPr>
        <p:txBody>
          <a:bodyPr>
            <a:normAutofit/>
          </a:bodyPr>
          <a:lstStyle/>
          <a:p>
            <a:r>
              <a:rPr lang="sv-FI" sz="1600" b="1">
                <a:solidFill>
                  <a:schemeClr val="tx1"/>
                </a:solidFill>
              </a:rPr>
              <a:t>Vauhkonen &amp;  Hoikkala 2020: </a:t>
            </a:r>
            <a:r>
              <a:rPr lang="sv-FI" sz="1400" b="1" i="1">
                <a:solidFill>
                  <a:schemeClr val="tx1"/>
                </a:solidFill>
              </a:rPr>
              <a:t>Syrjäytymisen lasku – tutkimus syrjäytymisestä, sen kustannuksista ja kohdennetun nuorisotyön vaikuttavuudesta:</a:t>
            </a:r>
          </a:p>
          <a:p>
            <a:r>
              <a:rPr lang="sv-FI" sz="1200" b="1">
                <a:solidFill>
                  <a:schemeClr val="tx1"/>
                </a:solidFill>
                <a:hlinkClick r:id="rId3">
                  <a:extLst>
                    <a:ext uri="{A12FA001-AC4F-418D-AE19-62706E023703}">
                      <ahyp:hlinkClr xmlns:ahyp="http://schemas.microsoft.com/office/drawing/2018/hyperlinkcolor" val="tx"/>
                    </a:ext>
                  </a:extLst>
                </a:hlinkClick>
              </a:rPr>
              <a:t>https://www.nuorisotutkimusseura.fi/images/syrjaytymisen_lasku.pdf</a:t>
            </a:r>
          </a:p>
          <a:p>
            <a:endParaRPr lang="fi-FI"/>
          </a:p>
        </p:txBody>
      </p:sp>
      <p:sp>
        <p:nvSpPr>
          <p:cNvPr id="7" name="Sisällön paikkamerkki 5">
            <a:extLst>
              <a:ext uri="{FF2B5EF4-FFF2-40B4-BE49-F238E27FC236}">
                <a16:creationId xmlns:a16="http://schemas.microsoft.com/office/drawing/2014/main" id="{2A60903D-BE6D-4A71-8A78-0E22F571D903}"/>
              </a:ext>
            </a:extLst>
          </p:cNvPr>
          <p:cNvSpPr txBox="1">
            <a:spLocks/>
          </p:cNvSpPr>
          <p:nvPr/>
        </p:nvSpPr>
        <p:spPr>
          <a:xfrm>
            <a:off x="150489" y="1229033"/>
            <a:ext cx="5824329" cy="5338901"/>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sv-FI" sz="1900" dirty="0">
                <a:latin typeface="Roboto"/>
              </a:rPr>
              <a:t>Det uppsökande ungdomsarbetet hjälper NEET-unga att få arbete och utbildning</a:t>
            </a:r>
          </a:p>
          <a:p>
            <a:pPr marL="285750" indent="-285750">
              <a:buFont typeface="Arial" panose="020B0604020202020204" pitchFamily="34" charset="0"/>
              <a:buChar char="•"/>
            </a:pPr>
            <a:r>
              <a:rPr lang="sv-FI" sz="1900" dirty="0">
                <a:latin typeface="Roboto"/>
              </a:rPr>
              <a:t>En del av det uppsökande ungdomsarbetets minskande effekt på utslagning hänför sig till förebyggande verksamhet</a:t>
            </a:r>
          </a:p>
          <a:p>
            <a:pPr marL="285750" indent="-285750">
              <a:buFont typeface="Arial" panose="020B0604020202020204" pitchFamily="34" charset="0"/>
              <a:buChar char="•"/>
            </a:pPr>
            <a:r>
              <a:rPr lang="sv-FI" sz="1900" dirty="0">
                <a:latin typeface="Roboto"/>
              </a:rPr>
              <a:t>Genom att nå NEET-unga kopplar det uppsökande ungdomsarbetet sådana unga till tjänster som annars inte skulle få tillgång till tjänsterna eller skulle komma till dem med längre fördröjning</a:t>
            </a:r>
          </a:p>
          <a:p>
            <a:pPr marL="285750" indent="-285750">
              <a:buFont typeface="Arial" panose="020B0604020202020204" pitchFamily="34" charset="0"/>
              <a:buChar char="•"/>
            </a:pPr>
            <a:r>
              <a:rPr lang="sv-FI" sz="1900" dirty="0">
                <a:latin typeface="Roboto"/>
              </a:rPr>
              <a:t>Verkstadsträningen främjar NEET-ungas övergång till arbete och utbildning samt förebygger utslagning</a:t>
            </a:r>
          </a:p>
          <a:p>
            <a:pPr marL="285750" indent="-285750">
              <a:buFont typeface="Arial" panose="020B0604020202020204" pitchFamily="34" charset="0"/>
              <a:buChar char="•"/>
            </a:pPr>
            <a:r>
              <a:rPr lang="sv-FI" sz="1900" dirty="0">
                <a:latin typeface="Roboto"/>
              </a:rPr>
              <a:t>Verkstadsträningen stärker skolskicket, det vill säga stöder arbets- och funktionsförmågan</a:t>
            </a:r>
          </a:p>
          <a:p>
            <a:pPr marL="285750" indent="-285750">
              <a:buFont typeface="Arial" panose="020B0604020202020204" pitchFamily="34" charset="0"/>
              <a:buChar char="•"/>
            </a:pPr>
            <a:r>
              <a:rPr lang="sv-FI" sz="1900" dirty="0">
                <a:latin typeface="Roboto"/>
              </a:rPr>
              <a:t>Verkstadsträningen stöder i synnerhet unga som avbrutit yrkesutbildning och som står utanför utbildning samt unga som lider av mentala problem</a:t>
            </a:r>
          </a:p>
          <a:p>
            <a:pPr marL="285750" indent="-285750">
              <a:buFont typeface="Arial" panose="020B0604020202020204" pitchFamily="34" charset="0"/>
              <a:buChar char="•"/>
            </a:pPr>
            <a:r>
              <a:rPr lang="sv-FI" sz="1900" dirty="0">
                <a:latin typeface="Roboto"/>
              </a:rPr>
              <a:t>När det gäller unga som står utanför utbildning medför verkstadsträningen kostnadsbesparingar inom den offentliga ekonomin för direkt inkomstöverföring då de betalda inkomstöverföringarna minskar och de betalda skatterna ökar</a:t>
            </a:r>
          </a:p>
        </p:txBody>
      </p:sp>
    </p:spTree>
    <p:extLst>
      <p:ext uri="{BB962C8B-B14F-4D97-AF65-F5344CB8AC3E}">
        <p14:creationId xmlns:p14="http://schemas.microsoft.com/office/powerpoint/2010/main" val="143362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694FCD18-5709-4175-B6AD-9678B9C900AA}"/>
              </a:ext>
            </a:extLst>
          </p:cNvPr>
          <p:cNvSpPr>
            <a:spLocks noGrp="1"/>
          </p:cNvSpPr>
          <p:nvPr>
            <p:ph idx="1"/>
          </p:nvPr>
        </p:nvSpPr>
        <p:spPr>
          <a:xfrm>
            <a:off x="899651" y="1170039"/>
            <a:ext cx="4340942" cy="4739148"/>
          </a:xfrm>
        </p:spPr>
        <p:txBody>
          <a:bodyPr>
            <a:normAutofit/>
          </a:bodyPr>
          <a:lstStyle/>
          <a:p>
            <a:pPr marL="342900" indent="-342900">
              <a:spcAft>
                <a:spcPts val="600"/>
              </a:spcAft>
              <a:buFont typeface="Arial" panose="020B0604020202020204" pitchFamily="34" charset="0"/>
              <a:buChar char="•"/>
            </a:pPr>
            <a:r>
              <a:rPr lang="sv-FI" sz="2200" b="1">
                <a:solidFill>
                  <a:srgbClr val="FABE00"/>
                </a:solidFill>
              </a:rPr>
              <a:t>Intos mål för kommunalvalet</a:t>
            </a:r>
          </a:p>
          <a:p>
            <a:pPr marL="1028700" lvl="1" indent="-342900">
              <a:buFont typeface="Courier New" panose="02070309020205020404" pitchFamily="49" charset="0"/>
              <a:buChar char="-"/>
              <a:tabLst>
                <a:tab pos="628650" algn="l"/>
              </a:tabLst>
            </a:pPr>
            <a:r>
              <a:rPr lang="sv-FI" sz="2000">
                <a:solidFill>
                  <a:schemeClr val="bg1"/>
                </a:solidFill>
              </a:rPr>
              <a:t>Uppställda i samarbete med yrkesutbildade personer inom det uppsökande ungdomsarbetet och verkstadsverksamheten</a:t>
            </a:r>
          </a:p>
          <a:p>
            <a:pPr marL="342900" indent="-342900">
              <a:buFont typeface="Arial" panose="020B0604020202020204" pitchFamily="34" charset="0"/>
              <a:buChar char="•"/>
            </a:pPr>
            <a:endParaRPr lang="fi-FI" sz="2200">
              <a:solidFill>
                <a:srgbClr val="FABE00"/>
              </a:solidFill>
            </a:endParaRPr>
          </a:p>
          <a:p>
            <a:pPr marL="342900" indent="-342900">
              <a:spcAft>
                <a:spcPts val="600"/>
              </a:spcAft>
              <a:buFont typeface="Arial" panose="020B0604020202020204" pitchFamily="34" charset="0"/>
              <a:buChar char="•"/>
            </a:pPr>
            <a:r>
              <a:rPr lang="sv-FI" sz="2200" b="1">
                <a:solidFill>
                  <a:srgbClr val="FABE00"/>
                </a:solidFill>
              </a:rPr>
              <a:t>Bakgrunden till målen</a:t>
            </a:r>
          </a:p>
          <a:p>
            <a:pPr marL="1028700" lvl="1" indent="-342900">
              <a:buFont typeface="Courier New" panose="02070309020205020404" pitchFamily="49" charset="0"/>
              <a:buChar char="-"/>
            </a:pPr>
            <a:r>
              <a:rPr lang="sv-FI" sz="2000">
                <a:solidFill>
                  <a:schemeClr val="bg1"/>
                </a:solidFill>
              </a:rPr>
              <a:t>Vardagen för och erfarenheterna hos unga inom det uppsökande ungdomsarbetet och deltagare i verkstäderna</a:t>
            </a:r>
          </a:p>
          <a:p>
            <a:pPr marL="342900" indent="-342900">
              <a:buFont typeface="Arial" panose="020B0604020202020204" pitchFamily="34" charset="0"/>
              <a:buChar char="•"/>
            </a:pPr>
            <a:endParaRPr lang="fi-FI" sz="2200"/>
          </a:p>
          <a:p>
            <a:pPr algn="ctr"/>
            <a:endParaRPr lang="fi-FI" sz="1900"/>
          </a:p>
          <a:p>
            <a:pPr algn="ctr"/>
            <a:endParaRPr lang="fi-FI" sz="1900"/>
          </a:p>
        </p:txBody>
      </p:sp>
      <p:pic>
        <p:nvPicPr>
          <p:cNvPr id="13" name="Kuvan paikkamerkki 12" descr="Kuva, joka sisältää kohteen kevyt, liikenne, ulko, rakennus&#10;&#10;Kuvaus luotu automaattisesti">
            <a:extLst>
              <a:ext uri="{FF2B5EF4-FFF2-40B4-BE49-F238E27FC236}">
                <a16:creationId xmlns:a16="http://schemas.microsoft.com/office/drawing/2014/main" id="{B706EA87-FD4C-4F8B-B7C0-9C45C9899F9C}"/>
              </a:ext>
            </a:extLst>
          </p:cNvPr>
          <p:cNvPicPr>
            <a:picLocks noGrp="1" noChangeAspect="1"/>
          </p:cNvPicPr>
          <p:nvPr>
            <p:ph type="pic" sz="quarter" idx="13"/>
          </p:nvPr>
        </p:nvPicPr>
        <p:blipFill rotWithShape="1">
          <a:blip r:embed="rId2"/>
          <a:srcRect r="30916"/>
          <a:stretch/>
        </p:blipFill>
        <p:spPr>
          <a:xfrm>
            <a:off x="6002522" y="1"/>
            <a:ext cx="7670801" cy="6858000"/>
          </a:xfrm>
        </p:spPr>
      </p:pic>
    </p:spTree>
    <p:extLst>
      <p:ext uri="{BB962C8B-B14F-4D97-AF65-F5344CB8AC3E}">
        <p14:creationId xmlns:p14="http://schemas.microsoft.com/office/powerpoint/2010/main" val="303874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06DE01-98AB-4158-8CFF-A10C1F91546D}"/>
              </a:ext>
            </a:extLst>
          </p:cNvPr>
          <p:cNvSpPr>
            <a:spLocks noGrp="1"/>
          </p:cNvSpPr>
          <p:nvPr>
            <p:ph type="title"/>
          </p:nvPr>
        </p:nvSpPr>
        <p:spPr>
          <a:xfrm>
            <a:off x="142965" y="116646"/>
            <a:ext cx="5814391" cy="1325563"/>
          </a:xfrm>
        </p:spPr>
        <p:txBody>
          <a:bodyPr anchor="ctr">
            <a:normAutofit/>
          </a:bodyPr>
          <a:lstStyle/>
          <a:p>
            <a:r>
              <a:rPr lang="sv-FI" sz="2700"/>
              <a:t>Det uppsökande ungdomsarbetet och verkstadsverksamheten </a:t>
            </a:r>
            <a:r>
              <a:rPr lang="sv-FI" sz="2700">
                <a:solidFill>
                  <a:srgbClr val="FABE00"/>
                </a:solidFill>
              </a:rPr>
              <a:t>svarar mot behoven</a:t>
            </a:r>
            <a:r>
              <a:rPr lang="sv-FI" sz="2700"/>
              <a:t>!</a:t>
            </a:r>
          </a:p>
        </p:txBody>
      </p:sp>
      <p:sp>
        <p:nvSpPr>
          <p:cNvPr id="3" name="Sisällön paikkamerkki 2">
            <a:extLst>
              <a:ext uri="{FF2B5EF4-FFF2-40B4-BE49-F238E27FC236}">
                <a16:creationId xmlns:a16="http://schemas.microsoft.com/office/drawing/2014/main" id="{2490096E-C1DB-4899-8AD6-B0C262EA1BBB}"/>
              </a:ext>
            </a:extLst>
          </p:cNvPr>
          <p:cNvSpPr>
            <a:spLocks noGrp="1"/>
          </p:cNvSpPr>
          <p:nvPr>
            <p:ph idx="1"/>
          </p:nvPr>
        </p:nvSpPr>
        <p:spPr>
          <a:xfrm>
            <a:off x="142965" y="1589693"/>
            <a:ext cx="5814391" cy="5030639"/>
          </a:xfrm>
        </p:spPr>
        <p:txBody>
          <a:bodyPr>
            <a:normAutofit lnSpcReduction="10000"/>
          </a:bodyPr>
          <a:lstStyle/>
          <a:p>
            <a:r>
              <a:rPr lang="sv-FI" sz="1900" b="1"/>
              <a:t>Sovari-mätaren / unga inom det uppsökande ungdomsarbetet:</a:t>
            </a:r>
          </a:p>
          <a:p>
            <a:pPr marL="285750" indent="-285750">
              <a:buFont typeface="Arial" panose="020B0604020202020204" pitchFamily="34" charset="0"/>
              <a:buChar char="•"/>
            </a:pPr>
            <a:r>
              <a:rPr lang="sv-FI" sz="1750"/>
              <a:t>81 % upplever att vardagshanteringen har förbättrats</a:t>
            </a:r>
          </a:p>
          <a:p>
            <a:pPr marL="285750" indent="-285750">
              <a:buFont typeface="Arial" panose="020B0604020202020204" pitchFamily="34" charset="0"/>
              <a:buChar char="•"/>
            </a:pPr>
            <a:r>
              <a:rPr lang="sv-FI" sz="1750"/>
              <a:t>79 % upplever att livskompetensen har stärkts</a:t>
            </a:r>
          </a:p>
          <a:p>
            <a:pPr marL="285750" indent="-285750">
              <a:buFont typeface="Arial" panose="020B0604020202020204" pitchFamily="34" charset="0"/>
              <a:buChar char="•"/>
            </a:pPr>
            <a:r>
              <a:rPr lang="sv-FI" sz="1750"/>
              <a:t>78 % upplever att studie- och arbetslivsfärdigheterna har förbättrats</a:t>
            </a:r>
          </a:p>
          <a:p>
            <a:pPr marL="285750" indent="-285750">
              <a:spcAft>
                <a:spcPts val="600"/>
              </a:spcAft>
              <a:buFont typeface="Arial" panose="020B0604020202020204" pitchFamily="34" charset="0"/>
              <a:buChar char="•"/>
            </a:pPr>
            <a:r>
              <a:rPr lang="sv-FI" sz="1750"/>
              <a:t>94 % upplever social förstärkning under perioden för uppsökande ungdomsarbete</a:t>
            </a:r>
            <a:br>
              <a:rPr lang="sv-FI" sz="1300"/>
            </a:br>
            <a:endParaRPr lang="sv-FI" sz="1300"/>
          </a:p>
          <a:p>
            <a:r>
              <a:rPr lang="sv-FI" sz="1900" b="1"/>
              <a:t>Sovari-mätaren / deltagare i verkstäderna:</a:t>
            </a:r>
          </a:p>
          <a:p>
            <a:pPr marL="285750" indent="-285750">
              <a:buFont typeface="Arial" panose="020B0604020202020204" pitchFamily="34" charset="0"/>
              <a:buChar char="•"/>
            </a:pPr>
            <a:r>
              <a:rPr lang="sv-FI" sz="1750"/>
              <a:t>76 % upplever att vardagshanteringen har förbättrats</a:t>
            </a:r>
          </a:p>
          <a:p>
            <a:pPr marL="285750" indent="-285750">
              <a:buFont typeface="Arial" panose="020B0604020202020204" pitchFamily="34" charset="0"/>
              <a:buChar char="•"/>
            </a:pPr>
            <a:r>
              <a:rPr lang="sv-FI" sz="1750"/>
              <a:t>75 % upplever att livskompetensen har stärkts</a:t>
            </a:r>
          </a:p>
          <a:p>
            <a:pPr marL="285750" indent="-285750">
              <a:buFont typeface="Arial" panose="020B0604020202020204" pitchFamily="34" charset="0"/>
              <a:buChar char="•"/>
            </a:pPr>
            <a:r>
              <a:rPr lang="sv-FI" sz="1750"/>
              <a:t>74 % upplever att studie- och arbetslivsfärdigheterna har förbättrats</a:t>
            </a:r>
          </a:p>
          <a:p>
            <a:pPr marL="285750" indent="-285750">
              <a:buFont typeface="Arial" panose="020B0604020202020204" pitchFamily="34" charset="0"/>
              <a:buChar char="•"/>
            </a:pPr>
            <a:r>
              <a:rPr lang="sv-FI" sz="1750"/>
              <a:t>92 % upplever social förstärkning under verkstadsperioden</a:t>
            </a:r>
          </a:p>
        </p:txBody>
      </p:sp>
      <p:pic>
        <p:nvPicPr>
          <p:cNvPr id="7" name="Kuvan paikkamerkki 5">
            <a:extLst>
              <a:ext uri="{FF2B5EF4-FFF2-40B4-BE49-F238E27FC236}">
                <a16:creationId xmlns:a16="http://schemas.microsoft.com/office/drawing/2014/main" id="{E807EA50-3E42-4145-BF08-CEBE869063DC}"/>
              </a:ext>
            </a:extLst>
          </p:cNvPr>
          <p:cNvPicPr>
            <a:picLocks noChangeAspect="1"/>
          </p:cNvPicPr>
          <p:nvPr/>
        </p:nvPicPr>
        <p:blipFill rotWithShape="1">
          <a:blip r:embed="rId2"/>
          <a:srcRect l="22495" r="19193" b="-2"/>
          <a:stretch/>
        </p:blipFill>
        <p:spPr>
          <a:xfrm>
            <a:off x="6407657" y="162518"/>
            <a:ext cx="5641378" cy="6457814"/>
          </a:xfrm>
          <a:prstGeom prst="rect">
            <a:avLst/>
          </a:prstGeom>
          <a:noFill/>
        </p:spPr>
      </p:pic>
      <p:sp>
        <p:nvSpPr>
          <p:cNvPr id="6" name="Tekstiruutu 5">
            <a:extLst>
              <a:ext uri="{FF2B5EF4-FFF2-40B4-BE49-F238E27FC236}">
                <a16:creationId xmlns:a16="http://schemas.microsoft.com/office/drawing/2014/main" id="{1D86B049-6DB5-420B-B791-7D840BDA9380}"/>
              </a:ext>
            </a:extLst>
          </p:cNvPr>
          <p:cNvSpPr txBox="1"/>
          <p:nvPr/>
        </p:nvSpPr>
        <p:spPr>
          <a:xfrm>
            <a:off x="7299851" y="5304548"/>
            <a:ext cx="4414685" cy="1000274"/>
          </a:xfrm>
          <a:prstGeom prst="rect">
            <a:avLst/>
          </a:prstGeom>
          <a:noFill/>
        </p:spPr>
        <p:txBody>
          <a:bodyPr wrap="square">
            <a:spAutoFit/>
          </a:bodyPr>
          <a:lstStyle/>
          <a:p>
            <a:pPr>
              <a:spcAft>
                <a:spcPts val="600"/>
              </a:spcAft>
            </a:pPr>
            <a:r>
              <a:rPr lang="sv-FI" sz="1400" b="1">
                <a:latin typeface="Roboto" panose="02000000000000000000" pitchFamily="2" charset="0"/>
                <a:ea typeface="Roboto" panose="02000000000000000000" pitchFamily="2" charset="0"/>
              </a:rPr>
              <a:t>Sovari-mätaren 2019: det uppsökande ungdomsarbetet svar av 1510 personer, verkstadsverksamheten svar av 5216 personer</a:t>
            </a:r>
          </a:p>
          <a:p>
            <a:r>
              <a:rPr lang="sv-FI" sz="1200" b="1">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https://www.intory.fi/kehittaminen/laadullinen-mittaristo/</a:t>
            </a:r>
          </a:p>
          <a:p>
            <a:endParaRPr lang="fi-FI" sz="1400" b="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2205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A920326D-D585-4259-8B48-F028EF904247}"/>
              </a:ext>
            </a:extLst>
          </p:cNvPr>
          <p:cNvSpPr>
            <a:spLocks noGrp="1"/>
          </p:cNvSpPr>
          <p:nvPr>
            <p:ph type="body" sz="quarter" idx="11"/>
          </p:nvPr>
        </p:nvSpPr>
        <p:spPr>
          <a:xfrm>
            <a:off x="7439066" y="4108193"/>
            <a:ext cx="1429629" cy="210731"/>
          </a:xfrm>
        </p:spPr>
        <p:txBody>
          <a:bodyPr/>
          <a:lstStyle/>
          <a:p>
            <a:r>
              <a:rPr lang="fi-FI" sz="1600"/>
              <a:t>@intolaiset</a:t>
            </a:r>
          </a:p>
        </p:txBody>
      </p:sp>
      <p:sp>
        <p:nvSpPr>
          <p:cNvPr id="5" name="Tekstin paikkamerkki 4">
            <a:extLst>
              <a:ext uri="{FF2B5EF4-FFF2-40B4-BE49-F238E27FC236}">
                <a16:creationId xmlns:a16="http://schemas.microsoft.com/office/drawing/2014/main" id="{35C5A51A-2A26-456A-B051-7D290DC4FFE3}"/>
              </a:ext>
            </a:extLst>
          </p:cNvPr>
          <p:cNvSpPr>
            <a:spLocks noGrp="1"/>
          </p:cNvSpPr>
          <p:nvPr>
            <p:ph type="body" sz="quarter" idx="12"/>
          </p:nvPr>
        </p:nvSpPr>
        <p:spPr>
          <a:xfrm>
            <a:off x="7429235" y="4606680"/>
            <a:ext cx="4762765" cy="439218"/>
          </a:xfrm>
        </p:spPr>
        <p:txBody>
          <a:bodyPr/>
          <a:lstStyle/>
          <a:p>
            <a:r>
              <a:rPr lang="fi-FI" sz="1600"/>
              <a:t>@intolaiset</a:t>
            </a:r>
          </a:p>
        </p:txBody>
      </p:sp>
      <p:sp>
        <p:nvSpPr>
          <p:cNvPr id="6" name="Tekstin paikkamerkki 5">
            <a:extLst>
              <a:ext uri="{FF2B5EF4-FFF2-40B4-BE49-F238E27FC236}">
                <a16:creationId xmlns:a16="http://schemas.microsoft.com/office/drawing/2014/main" id="{5EACB44E-ADF4-4EE2-91B2-9743FD8C3E6A}"/>
              </a:ext>
            </a:extLst>
          </p:cNvPr>
          <p:cNvSpPr>
            <a:spLocks noGrp="1"/>
          </p:cNvSpPr>
          <p:nvPr>
            <p:ph type="body" sz="quarter" idx="13"/>
          </p:nvPr>
        </p:nvSpPr>
        <p:spPr>
          <a:xfrm>
            <a:off x="7429235" y="5045898"/>
            <a:ext cx="1439460" cy="328652"/>
          </a:xfrm>
        </p:spPr>
        <p:txBody>
          <a:bodyPr/>
          <a:lstStyle/>
          <a:p>
            <a:r>
              <a:rPr lang="fi-FI" sz="1600"/>
              <a:t>@intolaiset</a:t>
            </a:r>
          </a:p>
        </p:txBody>
      </p:sp>
      <p:sp>
        <p:nvSpPr>
          <p:cNvPr id="9" name="Tekstiruutu 8">
            <a:extLst>
              <a:ext uri="{FF2B5EF4-FFF2-40B4-BE49-F238E27FC236}">
                <a16:creationId xmlns:a16="http://schemas.microsoft.com/office/drawing/2014/main" id="{11823E83-DDC6-4574-A560-02ED17754589}"/>
              </a:ext>
            </a:extLst>
          </p:cNvPr>
          <p:cNvSpPr txBox="1"/>
          <p:nvPr/>
        </p:nvSpPr>
        <p:spPr>
          <a:xfrm>
            <a:off x="7011794" y="2712268"/>
            <a:ext cx="4354000" cy="738664"/>
          </a:xfrm>
          <a:prstGeom prst="rect">
            <a:avLst/>
          </a:prstGeom>
          <a:noFill/>
        </p:spPr>
        <p:txBody>
          <a:bodyPr wrap="square" lIns="91440" tIns="45720" rIns="91440" bIns="45720" rtlCol="0" anchor="t">
            <a:spAutoFit/>
          </a:bodyPr>
          <a:lstStyle/>
          <a:p>
            <a:pPr>
              <a:spcAft>
                <a:spcPts val="1200"/>
              </a:spcAft>
            </a:pPr>
            <a:r>
              <a:rPr lang="fi-FI" sz="1600" dirty="0">
                <a:latin typeface="Roboto"/>
                <a:ea typeface="Roboto" panose="02000000000000000000" pitchFamily="2" charset="0"/>
                <a:hlinkClick r:id="rId2"/>
              </a:rPr>
              <a:t>www.intory.fi</a:t>
            </a:r>
            <a:endParaRPr lang="fi-FI" sz="1600" dirty="0">
              <a:latin typeface="Roboto"/>
              <a:ea typeface="Roboto" panose="02000000000000000000" pitchFamily="2" charset="0"/>
            </a:endParaRPr>
          </a:p>
          <a:p>
            <a:pPr>
              <a:spcAft>
                <a:spcPts val="1200"/>
              </a:spcAft>
            </a:pPr>
            <a:r>
              <a:rPr lang="fi-FI" sz="1600" dirty="0">
                <a:latin typeface="Roboto"/>
                <a:ea typeface="Roboto" panose="02000000000000000000" pitchFamily="2" charset="0"/>
              </a:rPr>
              <a:t>förnamn.efternamn@intory.fi</a:t>
            </a:r>
          </a:p>
        </p:txBody>
      </p:sp>
    </p:spTree>
    <p:extLst>
      <p:ext uri="{BB962C8B-B14F-4D97-AF65-F5344CB8AC3E}">
        <p14:creationId xmlns:p14="http://schemas.microsoft.com/office/powerpoint/2010/main" val="76520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589936" y="765123"/>
            <a:ext cx="10913806" cy="4501844"/>
          </a:xfrm>
        </p:spPr>
        <p:txBody>
          <a:bodyPr>
            <a:normAutofit/>
          </a:bodyPr>
          <a:lstStyle/>
          <a:p>
            <a:r>
              <a:rPr lang="sv-FI" sz="4000"/>
              <a:t>Dior som kan bearbetas</a:t>
            </a:r>
            <a:br>
              <a:rPr lang="sv-FI" sz="4000"/>
            </a:br>
            <a:br>
              <a:rPr lang="sv-FI" sz="4000"/>
            </a:br>
            <a:r>
              <a:rPr lang="sv-FI" sz="2800"/>
              <a:t>Anvisning: </a:t>
            </a:r>
            <a:br>
              <a:rPr lang="sv-FI" sz="2800"/>
            </a:br>
            <a:br>
              <a:rPr lang="sv-FI" sz="2800"/>
            </a:br>
            <a:r>
              <a:rPr lang="sv-FI" sz="2800"/>
              <a:t>- Presentera din organisation och dess nyckeltal</a:t>
            </a:r>
            <a:br>
              <a:rPr lang="sv-FI" sz="2800"/>
            </a:br>
            <a:r>
              <a:rPr lang="sv-FI" sz="2800"/>
              <a:t>- Beskriv situationen i din kommun eller region</a:t>
            </a:r>
            <a:br>
              <a:rPr lang="sv-FI" sz="4000"/>
            </a:br>
            <a:endParaRPr lang="sv-FI" sz="4000"/>
          </a:p>
        </p:txBody>
      </p:sp>
    </p:spTree>
    <p:extLst>
      <p:ext uri="{BB962C8B-B14F-4D97-AF65-F5344CB8AC3E}">
        <p14:creationId xmlns:p14="http://schemas.microsoft.com/office/powerpoint/2010/main" val="424815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EE285048-1AC2-4D18-8171-755280B7285D}"/>
              </a:ext>
            </a:extLst>
          </p:cNvPr>
          <p:cNvSpPr>
            <a:spLocks noGrp="1"/>
          </p:cNvSpPr>
          <p:nvPr>
            <p:ph type="pic" sz="quarter" idx="13"/>
          </p:nvPr>
        </p:nvSpPr>
        <p:spPr/>
      </p:sp>
      <p:sp>
        <p:nvSpPr>
          <p:cNvPr id="3" name="Otsikko 2">
            <a:extLst>
              <a:ext uri="{FF2B5EF4-FFF2-40B4-BE49-F238E27FC236}">
                <a16:creationId xmlns:a16="http://schemas.microsoft.com/office/drawing/2014/main" id="{A4F9D1A7-E4F4-4431-83E4-ACF484D5394C}"/>
              </a:ext>
            </a:extLst>
          </p:cNvPr>
          <p:cNvSpPr>
            <a:spLocks noGrp="1"/>
          </p:cNvSpPr>
          <p:nvPr>
            <p:ph type="title"/>
          </p:nvPr>
        </p:nvSpPr>
        <p:spPr/>
        <p:txBody>
          <a:bodyPr>
            <a:normAutofit/>
          </a:bodyPr>
          <a:lstStyle/>
          <a:p>
            <a:r>
              <a:rPr lang="sv-FI" sz="2800"/>
              <a:t>Presentera din organisation och dess uppgifter om effekterna</a:t>
            </a:r>
          </a:p>
        </p:txBody>
      </p:sp>
      <p:sp>
        <p:nvSpPr>
          <p:cNvPr id="4" name="Sisällön paikkamerkki 3">
            <a:extLst>
              <a:ext uri="{FF2B5EF4-FFF2-40B4-BE49-F238E27FC236}">
                <a16:creationId xmlns:a16="http://schemas.microsoft.com/office/drawing/2014/main" id="{5A19B0CA-921A-450C-B2BC-23472E9B5184}"/>
              </a:ext>
            </a:extLst>
          </p:cNvPr>
          <p:cNvSpPr>
            <a:spLocks noGrp="1"/>
          </p:cNvSpPr>
          <p:nvPr>
            <p:ph idx="1"/>
          </p:nvPr>
        </p:nvSpPr>
        <p:spPr>
          <a:xfrm>
            <a:off x="695568" y="2045110"/>
            <a:ext cx="4652989" cy="4447765"/>
          </a:xfrm>
        </p:spPr>
        <p:txBody>
          <a:bodyPr/>
          <a:lstStyle/>
          <a:p>
            <a:pPr>
              <a:lnSpc>
                <a:spcPct val="110000"/>
              </a:lnSpc>
              <a:buClr>
                <a:srgbClr val="F29201"/>
              </a:buClr>
            </a:pPr>
            <a:r>
              <a:rPr lang="sv-FI" sz="1800" b="1"/>
              <a:t>Uppgiftskällor t.ex.</a:t>
            </a:r>
          </a:p>
          <a:p>
            <a:pPr marL="285750" indent="-285750">
              <a:lnSpc>
                <a:spcPct val="110000"/>
              </a:lnSpc>
              <a:buClr>
                <a:schemeClr val="tx1"/>
              </a:buClr>
              <a:buFont typeface="Arial" panose="020B0604020202020204" pitchFamily="34" charset="0"/>
              <a:buChar char="•"/>
            </a:pPr>
            <a:r>
              <a:rPr lang="sv-FI"/>
              <a:t>Den egna organisationens statistik</a:t>
            </a:r>
          </a:p>
          <a:p>
            <a:pPr marL="285750" indent="-285750">
              <a:lnSpc>
                <a:spcPct val="110000"/>
              </a:lnSpc>
              <a:buClr>
                <a:schemeClr val="tx1"/>
              </a:buClr>
              <a:buFont typeface="Arial" panose="020B0604020202020204" pitchFamily="34" charset="0"/>
              <a:buChar char="•"/>
            </a:pPr>
            <a:r>
              <a:rPr lang="sv-FI"/>
              <a:t>Den egna organisationens </a:t>
            </a:r>
            <a:r>
              <a:rPr lang="sv-FI" sz="1800"/>
              <a:t>Sovari-resultat</a:t>
            </a:r>
          </a:p>
          <a:p>
            <a:pPr marL="285750" indent="-285750">
              <a:lnSpc>
                <a:spcPct val="110000"/>
              </a:lnSpc>
              <a:buClr>
                <a:schemeClr val="tx1"/>
              </a:buClr>
              <a:buFont typeface="Arial" panose="020B0604020202020204" pitchFamily="34" charset="0"/>
              <a:buChar char="•"/>
            </a:pPr>
            <a:r>
              <a:rPr lang="sv-FI" sz="1800">
                <a:hlinkClick r:id="rId2">
                  <a:extLst>
                    <a:ext uri="{A12FA001-AC4F-418D-AE19-62706E023703}">
                      <ahyp:hlinkClr xmlns:ahyp="http://schemas.microsoft.com/office/drawing/2018/hyperlinkcolor" val="tx"/>
                    </a:ext>
                  </a:extLst>
                </a:hlinkClick>
              </a:rPr>
              <a:t>www.nuorisotilastot.fi</a:t>
            </a:r>
          </a:p>
          <a:p>
            <a:endParaRPr lang="fi-FI"/>
          </a:p>
        </p:txBody>
      </p:sp>
    </p:spTree>
    <p:extLst>
      <p:ext uri="{BB962C8B-B14F-4D97-AF65-F5344CB8AC3E}">
        <p14:creationId xmlns:p14="http://schemas.microsoft.com/office/powerpoint/2010/main" val="16192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EE285048-1AC2-4D18-8171-755280B7285D}"/>
              </a:ext>
            </a:extLst>
          </p:cNvPr>
          <p:cNvSpPr>
            <a:spLocks noGrp="1"/>
          </p:cNvSpPr>
          <p:nvPr>
            <p:ph type="pic" sz="quarter" idx="13"/>
          </p:nvPr>
        </p:nvSpPr>
        <p:spPr/>
      </p:sp>
      <p:sp>
        <p:nvSpPr>
          <p:cNvPr id="3" name="Otsikko 2">
            <a:extLst>
              <a:ext uri="{FF2B5EF4-FFF2-40B4-BE49-F238E27FC236}">
                <a16:creationId xmlns:a16="http://schemas.microsoft.com/office/drawing/2014/main" id="{A4F9D1A7-E4F4-4431-83E4-ACF484D5394C}"/>
              </a:ext>
            </a:extLst>
          </p:cNvPr>
          <p:cNvSpPr>
            <a:spLocks noGrp="1"/>
          </p:cNvSpPr>
          <p:nvPr>
            <p:ph type="title"/>
          </p:nvPr>
        </p:nvSpPr>
        <p:spPr/>
        <p:txBody>
          <a:bodyPr>
            <a:normAutofit/>
          </a:bodyPr>
          <a:lstStyle/>
          <a:p>
            <a:r>
              <a:rPr lang="sv-FI" sz="2800"/>
              <a:t>Beskriv situationen i din kommun/region</a:t>
            </a:r>
          </a:p>
        </p:txBody>
      </p:sp>
      <p:sp>
        <p:nvSpPr>
          <p:cNvPr id="4" name="Sisällön paikkamerkki 3">
            <a:extLst>
              <a:ext uri="{FF2B5EF4-FFF2-40B4-BE49-F238E27FC236}">
                <a16:creationId xmlns:a16="http://schemas.microsoft.com/office/drawing/2014/main" id="{5A19B0CA-921A-450C-B2BC-23472E9B5184}"/>
              </a:ext>
            </a:extLst>
          </p:cNvPr>
          <p:cNvSpPr>
            <a:spLocks noGrp="1"/>
          </p:cNvSpPr>
          <p:nvPr>
            <p:ph idx="1"/>
          </p:nvPr>
        </p:nvSpPr>
        <p:spPr/>
        <p:txBody>
          <a:bodyPr/>
          <a:lstStyle/>
          <a:p>
            <a:pPr marL="285750" indent="-285750">
              <a:lnSpc>
                <a:spcPct val="110000"/>
              </a:lnSpc>
              <a:buClr>
                <a:schemeClr val="tx1"/>
              </a:buClr>
              <a:buFont typeface="Arial" panose="020B0604020202020204" pitchFamily="34" charset="0"/>
              <a:buChar char="•"/>
            </a:pPr>
            <a:r>
              <a:rPr lang="sv-FI" sz="1800"/>
              <a:t>Tjänster och brister i tjänsterna i din kommun eller region</a:t>
            </a:r>
          </a:p>
          <a:p>
            <a:pPr marL="285750" indent="-285750">
              <a:lnSpc>
                <a:spcPct val="110000"/>
              </a:lnSpc>
              <a:buClr>
                <a:schemeClr val="tx1"/>
              </a:buClr>
              <a:buFont typeface="Arial" panose="020B0604020202020204" pitchFamily="34" charset="0"/>
              <a:buChar char="•"/>
            </a:pPr>
            <a:r>
              <a:rPr lang="sv-FI"/>
              <a:t>Det uppsökande ungdomsarbetets och verkstadsverksamhetens situation och behov</a:t>
            </a:r>
          </a:p>
          <a:p>
            <a:pPr>
              <a:lnSpc>
                <a:spcPct val="110000"/>
              </a:lnSpc>
              <a:buClr>
                <a:schemeClr val="tx1"/>
              </a:buClr>
            </a:pPr>
            <a:endParaRPr lang="fi-FI" sz="1800"/>
          </a:p>
          <a:p>
            <a:pPr>
              <a:lnSpc>
                <a:spcPct val="110000"/>
              </a:lnSpc>
              <a:buClr>
                <a:srgbClr val="F29201"/>
              </a:buClr>
            </a:pPr>
            <a:r>
              <a:rPr lang="sv-FI" sz="1800" b="1"/>
              <a:t>Uppgiftskällor t.ex.</a:t>
            </a:r>
          </a:p>
          <a:p>
            <a:pPr marL="285750" indent="-285750">
              <a:lnSpc>
                <a:spcPct val="110000"/>
              </a:lnSpc>
              <a:buFont typeface="Arial" panose="020B0604020202020204" pitchFamily="34" charset="0"/>
              <a:buChar char="•"/>
            </a:pPr>
            <a:r>
              <a:rPr lang="sv-FI" sz="1800">
                <a:hlinkClick r:id="rId2">
                  <a:extLst>
                    <a:ext uri="{A12FA001-AC4F-418D-AE19-62706E023703}">
                      <ahyp:hlinkClr xmlns:ahyp="http://schemas.microsoft.com/office/drawing/2018/hyperlinkcolor" val="tx"/>
                    </a:ext>
                  </a:extLst>
                </a:hlinkClick>
              </a:rPr>
              <a:t>www.nuorisotilastot.fi</a:t>
            </a:r>
          </a:p>
          <a:p>
            <a:pPr marL="285750" indent="-285750">
              <a:lnSpc>
                <a:spcPct val="110000"/>
              </a:lnSpc>
              <a:buFont typeface="Arial" panose="020B0604020202020204" pitchFamily="34" charset="0"/>
              <a:buChar char="•"/>
            </a:pPr>
            <a:r>
              <a:rPr lang="sv-FI" sz="1800">
                <a:hlinkClick r:id="rId3">
                  <a:extLst>
                    <a:ext uri="{A12FA001-AC4F-418D-AE19-62706E023703}">
                      <ahyp:hlinkClr xmlns:ahyp="http://schemas.microsoft.com/office/drawing/2018/hyperlinkcolor" val="tx"/>
                    </a:ext>
                  </a:extLst>
                </a:hlinkClick>
              </a:rPr>
              <a:t>bedömning av basservicen</a:t>
            </a:r>
            <a:r>
              <a:rPr lang="sv-FI" sz="1800"/>
              <a:t> riksomfattande och per region</a:t>
            </a:r>
          </a:p>
          <a:p>
            <a:pPr>
              <a:lnSpc>
                <a:spcPct val="110000"/>
              </a:lnSpc>
              <a:buClr>
                <a:schemeClr val="tx1"/>
              </a:buClr>
            </a:pPr>
            <a:endParaRPr lang="fi-FI" sz="1800"/>
          </a:p>
          <a:p>
            <a:endParaRPr lang="fi-FI"/>
          </a:p>
        </p:txBody>
      </p:sp>
    </p:spTree>
    <p:extLst>
      <p:ext uri="{BB962C8B-B14F-4D97-AF65-F5344CB8AC3E}">
        <p14:creationId xmlns:p14="http://schemas.microsoft.com/office/powerpoint/2010/main" val="31799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rakennus, mies, seisominen, lauta&#10;&#10;Kuvaus luotu automaattisesti">
            <a:extLst>
              <a:ext uri="{FF2B5EF4-FFF2-40B4-BE49-F238E27FC236}">
                <a16:creationId xmlns:a16="http://schemas.microsoft.com/office/drawing/2014/main" id="{FBAE43DC-FA54-4E3E-A413-71F759462503}"/>
              </a:ext>
            </a:extLst>
          </p:cNvPr>
          <p:cNvPicPr>
            <a:picLocks noGrp="1" noChangeAspect="1"/>
          </p:cNvPicPr>
          <p:nvPr>
            <p:ph type="pic" sz="quarter" idx="13"/>
          </p:nvPr>
        </p:nvPicPr>
        <p:blipFill>
          <a:blip r:embed="rId2"/>
          <a:srcRect l="20347" r="20347"/>
          <a:stretch>
            <a:fillRect/>
          </a:stretch>
        </p:blipFill>
        <p:spPr/>
      </p:pic>
      <p:sp>
        <p:nvSpPr>
          <p:cNvPr id="4" name="Sisällön paikkamerkki 3">
            <a:extLst>
              <a:ext uri="{FF2B5EF4-FFF2-40B4-BE49-F238E27FC236}">
                <a16:creationId xmlns:a16="http://schemas.microsoft.com/office/drawing/2014/main" id="{694FCD18-5709-4175-B6AD-9678B9C900AA}"/>
              </a:ext>
            </a:extLst>
          </p:cNvPr>
          <p:cNvSpPr>
            <a:spLocks noGrp="1"/>
          </p:cNvSpPr>
          <p:nvPr>
            <p:ph idx="1"/>
          </p:nvPr>
        </p:nvSpPr>
        <p:spPr>
          <a:xfrm>
            <a:off x="501444" y="1946787"/>
            <a:ext cx="4839803" cy="2674375"/>
          </a:xfrm>
        </p:spPr>
        <p:txBody>
          <a:bodyPr>
            <a:normAutofit/>
          </a:bodyPr>
          <a:lstStyle/>
          <a:p>
            <a:r>
              <a:rPr kumimoji="0" lang="fi-FI"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rPr>
              <a:t>"</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Vårt</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resultat</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är</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mänskligt</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Resultatlöshet</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syns</a:t>
            </a:r>
            <a:r>
              <a:rPr lang="fi-FI" sz="2400" i="1" dirty="0">
                <a:effectLst/>
                <a:latin typeface="Roboto" panose="02000000000000000000" pitchFamily="2" charset="0"/>
                <a:ea typeface="Roboto" panose="02000000000000000000" pitchFamily="2" charset="0"/>
                <a:cs typeface="Times New Roman" panose="02020603050405020304" pitchFamily="18" charset="0"/>
              </a:rPr>
              <a:t> i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illabefinnande</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stora</a:t>
            </a:r>
            <a:r>
              <a:rPr lang="fi-FI" sz="2400" i="1" dirty="0">
                <a:effectLst/>
                <a:latin typeface="Roboto" panose="02000000000000000000" pitchFamily="2" charset="0"/>
                <a:ea typeface="Roboto" panose="02000000000000000000" pitchFamily="2" charset="0"/>
                <a:cs typeface="Times New Roman" panose="02020603050405020304" pitchFamily="18" charset="0"/>
              </a:rPr>
              <a:t> </a:t>
            </a:r>
            <a:r>
              <a:rPr lang="fi-FI" sz="2400" i="1" dirty="0" err="1">
                <a:effectLst/>
                <a:latin typeface="Roboto" panose="02000000000000000000" pitchFamily="2" charset="0"/>
                <a:ea typeface="Roboto" panose="02000000000000000000" pitchFamily="2" charset="0"/>
                <a:cs typeface="Times New Roman" panose="02020603050405020304" pitchFamily="18" charset="0"/>
              </a:rPr>
              <a:t>utgifter</a:t>
            </a:r>
            <a:r>
              <a:rPr lang="fi-FI" sz="2400" i="1" dirty="0">
                <a:effectLst/>
                <a:latin typeface="Roboto" panose="02000000000000000000" pitchFamily="2" charset="0"/>
                <a:ea typeface="Roboto" panose="02000000000000000000" pitchFamily="2" charset="0"/>
                <a:cs typeface="Times New Roman" panose="02020603050405020304" pitchFamily="18" charset="0"/>
              </a:rPr>
              <a:t>.</a:t>
            </a:r>
            <a:endParaRPr lang="fi-FI" sz="2400" dirty="0">
              <a:effectLst/>
              <a:latin typeface="Roboto" panose="02000000000000000000" pitchFamily="2" charset="0"/>
              <a:ea typeface="Calibri" panose="020F0502020204030204" pitchFamily="34" charset="0"/>
              <a:cs typeface="Times New Roman" panose="02020603050405020304" pitchFamily="18" charset="0"/>
            </a:endParaRPr>
          </a:p>
          <a:p>
            <a:pPr>
              <a:spcAft>
                <a:spcPts val="2400"/>
              </a:spcAft>
            </a:pPr>
            <a:r>
              <a:rPr lang="fi-FI" sz="1800" dirty="0">
                <a:effectLst/>
                <a:latin typeface="Roboto" panose="02000000000000000000" pitchFamily="2" charset="0"/>
                <a:ea typeface="Roboto" panose="02000000000000000000" pitchFamily="2" charset="0"/>
                <a:cs typeface="Times New Roman" panose="02020603050405020304" pitchFamily="18" charset="0"/>
              </a:rPr>
              <a:t> – </a:t>
            </a:r>
            <a:r>
              <a:rPr lang="fi-FI" sz="1800" dirty="0" err="1">
                <a:effectLst/>
                <a:latin typeface="Roboto" panose="02000000000000000000" pitchFamily="2" charset="0"/>
                <a:ea typeface="Roboto" panose="02000000000000000000" pitchFamily="2" charset="0"/>
                <a:cs typeface="Times New Roman" panose="02020603050405020304" pitchFamily="18" charset="0"/>
              </a:rPr>
              <a:t>uppsökande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ungdomsarbetare</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41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1150374" y="560439"/>
            <a:ext cx="9094839" cy="5063613"/>
          </a:xfrm>
        </p:spPr>
        <p:txBody>
          <a:bodyPr>
            <a:normAutofit/>
          </a:bodyPr>
          <a:lstStyle/>
          <a:p>
            <a:pPr algn="ctr"/>
            <a:r>
              <a:rPr lang="fi-FI" kern="1400" spc="-50" dirty="0">
                <a:solidFill>
                  <a:srgbClr val="FABE00"/>
                </a:solidFill>
                <a:effectLst/>
                <a:latin typeface="Fredoka One"/>
                <a:ea typeface="Fredoka One" panose="02000000000000000000" pitchFamily="2" charset="0"/>
                <a:cs typeface="Times New Roman (Headings CS)"/>
              </a:rPr>
              <a:t>Into: </a:t>
            </a:r>
            <a:r>
              <a:rPr lang="fi-FI" kern="1400" spc="-50" dirty="0" err="1">
                <a:solidFill>
                  <a:srgbClr val="FABE00"/>
                </a:solidFill>
                <a:effectLst/>
                <a:latin typeface="Fredoka One"/>
                <a:ea typeface="Fredoka One" panose="02000000000000000000" pitchFamily="2" charset="0"/>
                <a:cs typeface="Times New Roman (Headings CS)"/>
              </a:rPr>
              <a:t>Kommunalvalsmål</a:t>
            </a:r>
            <a:r>
              <a:rPr lang="fi-FI" kern="1400" spc="-50" dirty="0">
                <a:solidFill>
                  <a:srgbClr val="FABE00"/>
                </a:solidFill>
                <a:effectLst/>
                <a:latin typeface="Fredoka One"/>
                <a:ea typeface="Fredoka One" panose="02000000000000000000" pitchFamily="2" charset="0"/>
                <a:cs typeface="Times New Roman (Headings CS)"/>
              </a:rPr>
              <a:t> 2021 </a:t>
            </a:r>
            <a:br>
              <a:rPr lang="fi-FI" sz="1800" kern="1400" spc="-50" dirty="0">
                <a:effectLst/>
                <a:latin typeface="Fredoka One" panose="02000000000000000000" pitchFamily="2" charset="0"/>
                <a:ea typeface="Times New Roman" panose="02020603050405020304" pitchFamily="18" charset="0"/>
                <a:cs typeface="Times New Roman (Headings CS)"/>
              </a:rPr>
            </a:br>
            <a:br>
              <a:rPr lang="fi-FI" sz="4000" dirty="0"/>
            </a:br>
            <a:r>
              <a:rPr lang="fi-FI" sz="2600" dirty="0">
                <a:latin typeface="Fredoka One"/>
              </a:rPr>
              <a:t>1. </a:t>
            </a:r>
            <a:r>
              <a:rPr lang="fi-FI" sz="2600" kern="1400" spc="-50" dirty="0" err="1">
                <a:effectLst/>
                <a:latin typeface="Fredoka One"/>
                <a:ea typeface="Fredoka One" panose="02000000000000000000" pitchFamily="2" charset="0"/>
                <a:cs typeface="Times New Roman"/>
              </a:rPr>
              <a:t>Mer</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förebyggande</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arbete</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och</a:t>
            </a:r>
            <a:r>
              <a:rPr lang="fi-FI" sz="2600" kern="1400" spc="-50" dirty="0">
                <a:effectLst/>
                <a:latin typeface="Fredoka One"/>
                <a:ea typeface="Fredoka One" panose="02000000000000000000" pitchFamily="2" charset="0"/>
                <a:cs typeface="Times New Roman"/>
              </a:rPr>
              <a:t> </a:t>
            </a:r>
            <a:br>
              <a:rPr lang="fi-FI" sz="2600" kern="1400" spc="-50" dirty="0">
                <a:latin typeface="Fredoka One"/>
                <a:ea typeface="Fredoka One" panose="02000000000000000000" pitchFamily="2" charset="0"/>
                <a:cs typeface="Times New Roman"/>
              </a:rPr>
            </a:br>
            <a:r>
              <a:rPr lang="fi-FI" sz="2600" kern="1400" spc="-50" dirty="0" err="1">
                <a:effectLst/>
                <a:latin typeface="Fredoka One"/>
                <a:ea typeface="Fredoka One" panose="02000000000000000000" pitchFamily="2" charset="0"/>
                <a:cs typeface="Times New Roman"/>
              </a:rPr>
              <a:t>mentalvårds</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och</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rusmedelstjänster</a:t>
            </a:r>
            <a:br>
              <a:rPr lang="fi-FI" sz="1800" kern="1400" spc="-50" dirty="0">
                <a:effectLst/>
                <a:latin typeface="Fredoka One" panose="02000000000000000000" pitchFamily="2" charset="0"/>
                <a:ea typeface="Times New Roman" panose="02020603050405020304" pitchFamily="18" charset="0"/>
                <a:cs typeface="Times New Roman" panose="02020603050405020304" pitchFamily="18" charset="0"/>
              </a:rPr>
            </a:br>
            <a:br>
              <a:rPr lang="fi-FI" sz="2600" dirty="0"/>
            </a:br>
            <a:br>
              <a:rPr lang="fi-FI" sz="2600" dirty="0"/>
            </a:br>
            <a:r>
              <a:rPr lang="fi-FI" sz="2600" dirty="0">
                <a:latin typeface="Fredoka One"/>
              </a:rPr>
              <a:t>2. </a:t>
            </a:r>
            <a:r>
              <a:rPr lang="fi-FI" sz="2600" kern="1400" spc="-50" dirty="0" err="1">
                <a:effectLst/>
                <a:latin typeface="Fredoka One"/>
                <a:ea typeface="Fredoka One" panose="02000000000000000000" pitchFamily="2" charset="0"/>
                <a:cs typeface="Times New Roman"/>
              </a:rPr>
              <a:t>Det</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uppsökande</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ungdomsarbetets</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kvalitet</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och</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förutsättningar</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måste</a:t>
            </a:r>
            <a:r>
              <a:rPr lang="fi-FI" sz="2600" kern="1400" spc="-50" dirty="0">
                <a:effectLst/>
                <a:latin typeface="Fredoka One"/>
                <a:ea typeface="Fredoka One" panose="02000000000000000000" pitchFamily="2" charset="0"/>
                <a:cs typeface="Times New Roman"/>
              </a:rPr>
              <a:t> </a:t>
            </a:r>
            <a:r>
              <a:rPr lang="fi-FI" sz="2600" kern="1400" spc="-50" dirty="0" err="1">
                <a:effectLst/>
                <a:latin typeface="Fredoka One"/>
                <a:ea typeface="Fredoka One" panose="02000000000000000000" pitchFamily="2" charset="0"/>
                <a:cs typeface="Times New Roman"/>
              </a:rPr>
              <a:t>främjas</a:t>
            </a:r>
            <a:br>
              <a:rPr lang="fi-FI" sz="1800" kern="1400" spc="-50" dirty="0">
                <a:effectLst/>
                <a:latin typeface="Fredoka One" panose="02000000000000000000" pitchFamily="2" charset="0"/>
                <a:ea typeface="Times New Roman" panose="02020603050405020304" pitchFamily="18" charset="0"/>
                <a:cs typeface="Times New Roman" panose="02020603050405020304" pitchFamily="18" charset="0"/>
              </a:rPr>
            </a:br>
            <a:br>
              <a:rPr lang="fi-FI" sz="2600" dirty="0"/>
            </a:br>
            <a:br>
              <a:rPr lang="fi-FI" sz="2600" dirty="0"/>
            </a:br>
            <a:r>
              <a:rPr lang="fi-FI" sz="2600" dirty="0">
                <a:latin typeface="Fredoka One"/>
              </a:rPr>
              <a:t>3. </a:t>
            </a:r>
            <a:r>
              <a:rPr lang="fi-FI" sz="2600" dirty="0" err="1">
                <a:effectLst/>
                <a:latin typeface="Fredoka One"/>
                <a:ea typeface="Fredoka One" panose="02000000000000000000" pitchFamily="2" charset="0"/>
                <a:cs typeface="Times New Roman"/>
              </a:rPr>
              <a:t>Verkstäderna</a:t>
            </a:r>
            <a:r>
              <a:rPr lang="fi-FI" sz="2600" dirty="0">
                <a:effectLst/>
                <a:latin typeface="Fredoka One"/>
                <a:ea typeface="Fredoka One" panose="02000000000000000000" pitchFamily="2" charset="0"/>
                <a:cs typeface="Times New Roman"/>
              </a:rPr>
              <a:t> </a:t>
            </a:r>
            <a:r>
              <a:rPr lang="fi-FI" sz="2600" dirty="0" err="1">
                <a:effectLst/>
                <a:latin typeface="Fredoka One"/>
                <a:ea typeface="Fredoka One" panose="02000000000000000000" pitchFamily="2" charset="0"/>
                <a:cs typeface="Times New Roman"/>
              </a:rPr>
              <a:t>bör</a:t>
            </a:r>
            <a:r>
              <a:rPr lang="fi-FI" sz="2600" dirty="0">
                <a:effectLst/>
                <a:latin typeface="Fredoka One"/>
                <a:ea typeface="Fredoka One" panose="02000000000000000000" pitchFamily="2" charset="0"/>
                <a:cs typeface="Times New Roman"/>
              </a:rPr>
              <a:t> </a:t>
            </a:r>
            <a:r>
              <a:rPr lang="fi-FI" sz="2600" dirty="0" err="1">
                <a:effectLst/>
                <a:latin typeface="Fredoka One"/>
                <a:ea typeface="Fredoka One" panose="02000000000000000000" pitchFamily="2" charset="0"/>
                <a:cs typeface="Times New Roman"/>
              </a:rPr>
              <a:t>tryggas</a:t>
            </a:r>
            <a:r>
              <a:rPr lang="fi-FI" sz="2600" dirty="0">
                <a:effectLst/>
                <a:latin typeface="Fredoka One"/>
                <a:ea typeface="Fredoka One" panose="02000000000000000000" pitchFamily="2" charset="0"/>
                <a:cs typeface="Times New Roman"/>
              </a:rPr>
              <a:t> </a:t>
            </a:r>
            <a:br>
              <a:rPr lang="fi-FI" sz="2600" dirty="0">
                <a:latin typeface="Fredoka One"/>
                <a:ea typeface="Fredoka One" panose="02000000000000000000" pitchFamily="2" charset="0"/>
                <a:cs typeface="Times New Roman"/>
              </a:rPr>
            </a:br>
            <a:r>
              <a:rPr lang="fi-FI" sz="2600" dirty="0" err="1">
                <a:effectLst/>
                <a:latin typeface="Fredoka One"/>
                <a:ea typeface="Fredoka One" panose="02000000000000000000" pitchFamily="2" charset="0"/>
                <a:cs typeface="Times New Roman"/>
              </a:rPr>
              <a:t>som</a:t>
            </a:r>
            <a:r>
              <a:rPr lang="fi-FI" sz="2600" dirty="0">
                <a:effectLst/>
                <a:latin typeface="Fredoka One"/>
                <a:ea typeface="Fredoka One" panose="02000000000000000000" pitchFamily="2" charset="0"/>
                <a:cs typeface="Times New Roman"/>
              </a:rPr>
              <a:t> </a:t>
            </a:r>
            <a:r>
              <a:rPr lang="fi-FI" sz="2600" dirty="0" err="1">
                <a:effectLst/>
                <a:latin typeface="Fredoka One"/>
                <a:ea typeface="Fredoka One" panose="02000000000000000000" pitchFamily="2" charset="0"/>
                <a:cs typeface="Times New Roman"/>
              </a:rPr>
              <a:t>högklassig</a:t>
            </a:r>
            <a:r>
              <a:rPr lang="fi-FI" sz="2600" dirty="0">
                <a:effectLst/>
                <a:latin typeface="Fredoka One"/>
                <a:ea typeface="Fredoka One" panose="02000000000000000000" pitchFamily="2" charset="0"/>
                <a:cs typeface="Times New Roman"/>
              </a:rPr>
              <a:t> </a:t>
            </a:r>
            <a:r>
              <a:rPr lang="fi-FI" sz="2600" dirty="0" err="1">
                <a:effectLst/>
                <a:latin typeface="Fredoka One"/>
                <a:ea typeface="Fredoka One" panose="02000000000000000000" pitchFamily="2" charset="0"/>
                <a:cs typeface="Times New Roman"/>
              </a:rPr>
              <a:t>närtjänst</a:t>
            </a:r>
            <a:r>
              <a:rPr lang="fi-FI" sz="2600" dirty="0">
                <a:latin typeface="Fredoka One"/>
                <a:ea typeface="Fredoka One" panose="02000000000000000000" pitchFamily="2" charset="0"/>
                <a:cs typeface="Times New Roman"/>
              </a:rPr>
              <a:t> </a:t>
            </a:r>
            <a:endParaRPr lang="fi-FI" sz="2600" dirty="0">
              <a:latin typeface="Fredoka One" panose="02000000000000000000" pitchFamily="2" charset="0"/>
            </a:endParaRPr>
          </a:p>
        </p:txBody>
      </p:sp>
    </p:spTree>
    <p:extLst>
      <p:ext uri="{BB962C8B-B14F-4D97-AF65-F5344CB8AC3E}">
        <p14:creationId xmlns:p14="http://schemas.microsoft.com/office/powerpoint/2010/main" val="35724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1284997" y="1569189"/>
            <a:ext cx="9037106" cy="3892244"/>
          </a:xfrm>
        </p:spPr>
        <p:txBody>
          <a:bodyPr>
            <a:normAutofit/>
          </a:bodyPr>
          <a:lstStyle/>
          <a:p>
            <a:pPr algn="ctr"/>
            <a:r>
              <a:rPr lang="fi-FI" sz="4000" dirty="0"/>
              <a:t>1.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Mer</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förebyggande</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arbete</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och</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mentalvårds</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och</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rusmedelstjänster</a:t>
            </a:r>
            <a:br>
              <a:rPr lang="fi-FI" sz="4000" dirty="0"/>
            </a:br>
            <a:br>
              <a:rPr lang="fi-FI" sz="4000" dirty="0"/>
            </a:br>
            <a:br>
              <a:rPr lang="fi-FI" sz="4000" dirty="0"/>
            </a:br>
            <a:r>
              <a:rPr lang="fi-FI" sz="28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Tidigt</a:t>
            </a:r>
            <a:r>
              <a:rPr lang="fi-FI" sz="28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8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stöd</a:t>
            </a:r>
            <a:r>
              <a:rPr lang="fi-FI" sz="28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8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är</a:t>
            </a:r>
            <a:r>
              <a:rPr lang="fi-FI" sz="28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8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effektivast</a:t>
            </a:r>
            <a:r>
              <a:rPr lang="fi-FI" sz="28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a:t>
            </a:r>
            <a:br>
              <a:rPr lang="fi-FI" sz="1800" dirty="0">
                <a:effectLst/>
                <a:latin typeface="Roboto" panose="02000000000000000000" pitchFamily="2" charset="0"/>
                <a:ea typeface="Calibri" panose="020F0502020204030204" pitchFamily="34" charset="0"/>
                <a:cs typeface="Times New Roman" panose="02020603050405020304" pitchFamily="18" charset="0"/>
              </a:rPr>
            </a:br>
            <a:br>
              <a:rPr lang="fi-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4000" dirty="0"/>
          </a:p>
        </p:txBody>
      </p:sp>
    </p:spTree>
    <p:extLst>
      <p:ext uri="{BB962C8B-B14F-4D97-AF65-F5344CB8AC3E}">
        <p14:creationId xmlns:p14="http://schemas.microsoft.com/office/powerpoint/2010/main" val="326857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CAC17E-4107-4EA3-BDDF-78466F87B9DC}"/>
              </a:ext>
            </a:extLst>
          </p:cNvPr>
          <p:cNvSpPr>
            <a:spLocks noGrp="1"/>
          </p:cNvSpPr>
          <p:nvPr>
            <p:ph type="title"/>
          </p:nvPr>
        </p:nvSpPr>
        <p:spPr>
          <a:xfrm>
            <a:off x="695568" y="365125"/>
            <a:ext cx="10546864" cy="1342496"/>
          </a:xfrm>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Finansiering</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och</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yrkesfolk</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till</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ungdomsarbetet</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och</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till</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skolornas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stöd</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och</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handledningstjänster</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A2848BAE-3F78-4504-BFBB-2FC9D258FD0F}"/>
              </a:ext>
            </a:extLst>
          </p:cNvPr>
          <p:cNvSpPr>
            <a:spLocks noGrp="1"/>
          </p:cNvSpPr>
          <p:nvPr>
            <p:ph idx="1"/>
          </p:nvPr>
        </p:nvSpPr>
        <p:spPr>
          <a:xfrm>
            <a:off x="695568" y="2072205"/>
            <a:ext cx="10800863" cy="4627196"/>
          </a:xfrm>
        </p:spPr>
        <p:txBody>
          <a:bodyPr/>
          <a:lstStyle/>
          <a:p>
            <a:pPr algn="just">
              <a:lnSpc>
                <a:spcPct val="107000"/>
              </a:lnSpc>
              <a:spcBef>
                <a:spcPts val="600"/>
              </a:spcBef>
              <a:spcAft>
                <a:spcPts val="8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behöver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stöd</a:t>
            </a:r>
            <a:r>
              <a:rPr lang="fi-FI" sz="2000" i="1" dirty="0">
                <a:effectLst/>
                <a:latin typeface="Roboto" panose="02000000000000000000" pitchFamily="2" charset="0"/>
                <a:ea typeface="Roboto" panose="02000000000000000000" pitchFamily="2" charset="0"/>
                <a:cs typeface="Times New Roman" panose="02020603050405020304" pitchFamily="18" charset="0"/>
              </a:rPr>
              <a:t> i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form</a:t>
            </a:r>
            <a:r>
              <a:rPr lang="fi-FI" sz="2000" i="1" dirty="0">
                <a:effectLst/>
                <a:latin typeface="Roboto" panose="02000000000000000000" pitchFamily="2" charset="0"/>
                <a:ea typeface="Roboto" panose="02000000000000000000" pitchFamily="2" charset="0"/>
                <a:cs typeface="Times New Roman" panose="02020603050405020304" pitchFamily="18" charset="0"/>
              </a:rPr>
              <a:t> av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närtjänster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innan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problemen</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hopar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sig</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1800" i="1" dirty="0">
                <a:effectLst/>
                <a:latin typeface="Roboto" panose="02000000000000000000" pitchFamily="2" charset="0"/>
                <a:ea typeface="Roboto" panose="02000000000000000000" pitchFamily="2" charset="0"/>
                <a:cs typeface="Times New Roman" panose="02020603050405020304" pitchFamily="18" charset="0"/>
              </a:rPr>
              <a:t> </a:t>
            </a:r>
            <a:endParaRPr lang="fi-FI" sz="18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Finansiering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ordnas</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vanligt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ungdomsarbete</a:t>
            </a:r>
            <a:r>
              <a:rPr lang="fi-FI" sz="1800" dirty="0">
                <a:effectLst/>
                <a:latin typeface="Roboto" panose="02000000000000000000" pitchFamily="2" charset="0"/>
                <a:ea typeface="Roboto" panose="02000000000000000000" pitchFamily="2" charset="0"/>
                <a:cs typeface="Times New Roman" panose="02020603050405020304" pitchFamily="18" charset="0"/>
              </a:rPr>
              <a:t> i </a:t>
            </a:r>
            <a:r>
              <a:rPr lang="fi-FI" sz="1800" dirty="0" err="1">
                <a:effectLst/>
                <a:latin typeface="Roboto" panose="02000000000000000000" pitchFamily="2" charset="0"/>
                <a:ea typeface="Roboto" panose="02000000000000000000" pitchFamily="2" charset="0"/>
                <a:cs typeface="Times New Roman" panose="02020603050405020304" pitchFamily="18" charset="0"/>
              </a:rPr>
              <a:t>skolorna</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Fler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tröskelfria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träffplatser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proffspersonal</a:t>
            </a:r>
            <a:r>
              <a:rPr lang="fi-FI" sz="1800" dirty="0">
                <a:effectLst/>
                <a:latin typeface="Roboto" panose="02000000000000000000" pitchFamily="2" charset="0"/>
                <a:ea typeface="Roboto" panose="02000000000000000000" pitchFamily="2" charset="0"/>
                <a:cs typeface="Times New Roman" panose="02020603050405020304" pitchFamily="18" charset="0"/>
              </a:rPr>
              <a:t> för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unga</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Elevvården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samt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elev</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studiehandledningen</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ökas</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6604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CAC17E-4107-4EA3-BDDF-78466F87B9DC}"/>
              </a:ext>
            </a:extLst>
          </p:cNvPr>
          <p:cNvSpPr>
            <a:spLocks noGrp="1"/>
          </p:cNvSpPr>
          <p:nvPr>
            <p:ph type="title"/>
          </p:nvPr>
        </p:nvSpPr>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Mentalvårds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och</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rusmedelstjänster</a:t>
            </a:r>
            <a:r>
              <a:rPr lang="fi-FI" b="1" dirty="0">
                <a:effectLst/>
                <a:latin typeface="Fredoka One" panose="02000000000000000000" pitchFamily="2" charset="0"/>
                <a:ea typeface="Roboto" panose="02000000000000000000" pitchFamily="2" charset="0"/>
                <a:cs typeface="Times New Roman" panose="02020603050405020304" pitchFamily="18" charset="0"/>
              </a:rPr>
              <a:t> för alla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som</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behöver</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A2848BAE-3F78-4504-BFBB-2FC9D258FD0F}"/>
              </a:ext>
            </a:extLst>
          </p:cNvPr>
          <p:cNvSpPr>
            <a:spLocks noGrp="1"/>
          </p:cNvSpPr>
          <p:nvPr>
            <p:ph idx="1"/>
          </p:nvPr>
        </p:nvSpPr>
        <p:spPr>
          <a:xfrm>
            <a:off x="695568" y="2072205"/>
            <a:ext cx="10800863" cy="4627196"/>
          </a:xfrm>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Människor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måste</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få</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mentalvårds</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rusmedelstjänster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snabbare</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endParaRPr lang="fi-FI" sz="1800" dirty="0">
              <a:effectLst/>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Fler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mentalvårds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rusmedelstjänster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med</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låg</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tröskel</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Det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finnas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som</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svarar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på</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ungdomars</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behov</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fi-FI" sz="1800" dirty="0">
                <a:effectLst/>
                <a:latin typeface="Roboto" panose="02000000000000000000" pitchFamily="2" charset="0"/>
                <a:ea typeface="Roboto" panose="02000000000000000000" pitchFamily="2" charset="0"/>
                <a:cs typeface="Times New Roman" panose="02020603050405020304" pitchFamily="18" charset="0"/>
              </a:rPr>
              <a:t>Man </a:t>
            </a:r>
            <a:r>
              <a:rPr lang="fi-FI" sz="1800" dirty="0" err="1">
                <a:effectLst/>
                <a:latin typeface="Roboto" panose="02000000000000000000" pitchFamily="2" charset="0"/>
                <a:ea typeface="Roboto" panose="02000000000000000000" pitchFamily="2" charset="0"/>
                <a:cs typeface="Times New Roman" panose="02020603050405020304" pitchFamily="18" charset="0"/>
              </a:rPr>
              <a:t>måste</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få</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terapitjänster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enligt</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terapigarantin</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latin typeface="Roboto" panose="02000000000000000000" pitchFamily="2"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202711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CAC17E-4107-4EA3-BDDF-78466F87B9DC}"/>
              </a:ext>
            </a:extLst>
          </p:cNvPr>
          <p:cNvSpPr>
            <a:spLocks noGrp="1"/>
          </p:cNvSpPr>
          <p:nvPr>
            <p:ph type="title"/>
          </p:nvPr>
        </p:nvSpPr>
        <p:spPr/>
        <p:txBody>
          <a:bodyPr>
            <a:normAutofit/>
          </a:bodyPr>
          <a:lstStyle/>
          <a:p>
            <a:pPr>
              <a:spcAft>
                <a:spcPts val="600"/>
              </a:spcAft>
            </a:pPr>
            <a:r>
              <a:rPr lang="fi-FI" b="1" dirty="0" err="1">
                <a:effectLst/>
                <a:latin typeface="Fredoka One" panose="02000000000000000000" pitchFamily="2" charset="0"/>
                <a:ea typeface="Roboto" panose="02000000000000000000" pitchFamily="2" charset="0"/>
                <a:cs typeface="Times New Roman" panose="02020603050405020304" pitchFamily="18" charset="0"/>
              </a:rPr>
              <a:t>Mer</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stöd</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till</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ungas</a:t>
            </a:r>
            <a:r>
              <a:rPr lang="fi-FI" b="1" dirty="0">
                <a:effectLst/>
                <a:latin typeface="Fredoka One" panose="02000000000000000000" pitchFamily="2" charset="0"/>
                <a:ea typeface="Roboto" panose="02000000000000000000" pitchFamily="2" charset="0"/>
                <a:cs typeface="Times New Roman" panose="02020603050405020304" pitchFamily="18" charset="0"/>
              </a:rPr>
              <a:t> </a:t>
            </a:r>
            <a:r>
              <a:rPr lang="fi-FI" b="1" dirty="0" err="1">
                <a:effectLst/>
                <a:latin typeface="Fredoka One" panose="02000000000000000000" pitchFamily="2" charset="0"/>
                <a:ea typeface="Roboto" panose="02000000000000000000" pitchFamily="2" charset="0"/>
                <a:cs typeface="Times New Roman" panose="02020603050405020304" pitchFamily="18" charset="0"/>
              </a:rPr>
              <a:t>boende</a:t>
            </a:r>
            <a:endParaRPr lang="fi-FI" dirty="0">
              <a:effectLst/>
              <a:latin typeface="Fredoka One" panose="02000000000000000000" pitchFamily="2" charset="0"/>
              <a:ea typeface="Calibri" panose="020F0502020204030204" pitchFamily="34"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A2848BAE-3F78-4504-BFBB-2FC9D258FD0F}"/>
              </a:ext>
            </a:extLst>
          </p:cNvPr>
          <p:cNvSpPr>
            <a:spLocks noGrp="1"/>
          </p:cNvSpPr>
          <p:nvPr>
            <p:ph idx="1"/>
          </p:nvPr>
        </p:nvSpPr>
        <p:spPr>
          <a:xfrm>
            <a:off x="695568" y="2072205"/>
            <a:ext cx="10800863" cy="4627196"/>
          </a:xfrm>
        </p:spPr>
        <p:txBody>
          <a:bodyPr/>
          <a:lstStyle/>
          <a:p>
            <a:pPr>
              <a:spcAft>
                <a:spcPts val="600"/>
              </a:spcAft>
            </a:pPr>
            <a:r>
              <a:rPr lang="fi-FI" sz="2000" i="1" dirty="0" err="1">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behöver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bostäder</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effectLst/>
                <a:latin typeface="Roboto" panose="02000000000000000000" pitchFamily="2" charset="0"/>
                <a:ea typeface="Roboto" panose="02000000000000000000" pitchFamily="2" charset="0"/>
                <a:cs typeface="Times New Roman" panose="02020603050405020304" pitchFamily="18" charset="0"/>
              </a:rPr>
              <a:t>boendehandledning</a:t>
            </a:r>
            <a:r>
              <a:rPr lang="fi-FI" sz="2000" i="1" dirty="0">
                <a:effectLst/>
                <a:latin typeface="Roboto" panose="02000000000000000000" pitchFamily="2" charset="0"/>
                <a:ea typeface="Roboto" panose="02000000000000000000" pitchFamily="2" charset="0"/>
                <a:cs typeface="Times New Roman" panose="02020603050405020304" pitchFamily="18" charset="0"/>
              </a:rPr>
              <a:t>.</a:t>
            </a:r>
            <a:endParaRPr lang="fi-FI" sz="2000" dirty="0">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endParaRPr lang="fi-FI" sz="1800" dirty="0">
              <a:effectLst/>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fi-FI" sz="1800" dirty="0" err="1">
                <a:effectLst/>
                <a:latin typeface="Roboto" panose="02000000000000000000" pitchFamily="2" charset="0"/>
                <a:ea typeface="Roboto" panose="02000000000000000000" pitchFamily="2" charset="0"/>
                <a:cs typeface="Times New Roman" panose="02020603050405020304" pitchFamily="18" charset="0"/>
              </a:rPr>
              <a:t>Mer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förmånliga</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ungdomsbostäder</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och</a:t>
            </a:r>
            <a:r>
              <a:rPr lang="fi-FI" sz="1800" dirty="0">
                <a:effectLst/>
                <a:latin typeface="Roboto" panose="02000000000000000000" pitchFamily="2" charset="0"/>
                <a:ea typeface="Roboto" panose="02000000000000000000" pitchFamily="2" charset="0"/>
                <a:cs typeface="Times New Roman" panose="02020603050405020304" pitchFamily="18" charset="0"/>
              </a:rPr>
              <a:t> </a:t>
            </a:r>
            <a:r>
              <a:rPr lang="fi-FI" sz="1800" dirty="0" err="1">
                <a:effectLst/>
                <a:latin typeface="Roboto" panose="02000000000000000000" pitchFamily="2" charset="0"/>
                <a:ea typeface="Roboto" panose="02000000000000000000" pitchFamily="2" charset="0"/>
                <a:cs typeface="Times New Roman" panose="02020603050405020304" pitchFamily="18" charset="0"/>
              </a:rPr>
              <a:t>stödboendetjänster</a:t>
            </a:r>
            <a:r>
              <a:rPr lang="fi-FI" sz="1800" dirty="0">
                <a:effectLst/>
                <a:latin typeface="Roboto" panose="02000000000000000000" pitchFamily="2" charset="0"/>
                <a:ea typeface="Roboto" panose="02000000000000000000" pitchFamily="2" charset="0"/>
                <a:cs typeface="Times New Roman" panose="02020603050405020304" pitchFamily="18" charset="0"/>
              </a:rPr>
              <a:t>.</a:t>
            </a:r>
            <a:endParaRPr lang="fi-FI" sz="1800" dirty="0">
              <a:effectLst/>
              <a:cs typeface="Times New Roman" panose="02020603050405020304" pitchFamily="18" charset="0"/>
            </a:endParaRPr>
          </a:p>
          <a:p>
            <a:endParaRPr lang="fi-FI" dirty="0"/>
          </a:p>
        </p:txBody>
      </p:sp>
    </p:spTree>
    <p:extLst>
      <p:ext uri="{BB962C8B-B14F-4D97-AF65-F5344CB8AC3E}">
        <p14:creationId xmlns:p14="http://schemas.microsoft.com/office/powerpoint/2010/main" val="9536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720A6-71F9-4EDC-8D47-3EB59B51DF88}"/>
              </a:ext>
            </a:extLst>
          </p:cNvPr>
          <p:cNvSpPr>
            <a:spLocks noGrp="1"/>
          </p:cNvSpPr>
          <p:nvPr>
            <p:ph type="title"/>
          </p:nvPr>
        </p:nvSpPr>
        <p:spPr>
          <a:xfrm>
            <a:off x="1385087" y="965555"/>
            <a:ext cx="9037106" cy="3892244"/>
          </a:xfrm>
        </p:spPr>
        <p:txBody>
          <a:bodyPr>
            <a:normAutofit fontScale="90000"/>
          </a:bodyPr>
          <a:lstStyle/>
          <a:p>
            <a:pPr>
              <a:spcAft>
                <a:spcPts val="600"/>
              </a:spcAft>
            </a:pPr>
            <a:r>
              <a:rPr lang="fi-FI" sz="4000" dirty="0"/>
              <a:t>2.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Det</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uppsökande</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ungdomsarbetets</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kvalitet</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och</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förutsättningar</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måste</a:t>
            </a:r>
            <a:r>
              <a:rPr lang="fi-FI" sz="4000" kern="1400" spc="-50" dirty="0">
                <a:effectLst/>
                <a:latin typeface="Fredoka One" panose="02000000000000000000" pitchFamily="2" charset="0"/>
                <a:ea typeface="Fredoka One" panose="02000000000000000000" pitchFamily="2" charset="0"/>
                <a:cs typeface="Times New Roman" panose="02020603050405020304" pitchFamily="18" charset="0"/>
              </a:rPr>
              <a:t> </a:t>
            </a:r>
            <a:r>
              <a:rPr lang="fi-FI" sz="4000" kern="1400" spc="-50" dirty="0" err="1">
                <a:effectLst/>
                <a:latin typeface="Fredoka One" panose="02000000000000000000" pitchFamily="2" charset="0"/>
                <a:ea typeface="Fredoka One" panose="02000000000000000000" pitchFamily="2" charset="0"/>
                <a:cs typeface="Times New Roman" panose="02020603050405020304" pitchFamily="18" charset="0"/>
              </a:rPr>
              <a:t>främjas</a:t>
            </a:r>
            <a:br>
              <a:rPr lang="fi-FI" sz="4000" kern="1400" spc="-50" dirty="0">
                <a:effectLst/>
                <a:latin typeface="Fredoka One" panose="02000000000000000000" pitchFamily="2" charset="0"/>
                <a:ea typeface="Times New Roman" panose="02020603050405020304" pitchFamily="18" charset="0"/>
                <a:cs typeface="Times New Roman" panose="02020603050405020304" pitchFamily="18" charset="0"/>
              </a:rPr>
            </a:br>
            <a:br>
              <a:rPr lang="fi-FI" sz="4000" dirty="0">
                <a:solidFill>
                  <a:srgbClr val="FABE00"/>
                </a:solidFill>
              </a:rPr>
            </a:b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I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uppsökande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ungdomsarbete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får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den</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unga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hjälp</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med</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klara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utmaningar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och</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utnyttja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de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tjänster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han</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eller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hon</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behöver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b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br>
            <a:b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b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Uppsökande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ungdomsarbete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är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en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effektiv</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tjänst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när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det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gäller</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att</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främja</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ungdomars</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 </a:t>
            </a:r>
            <a:r>
              <a:rPr lang="fi-FI" sz="2000" i="1" dirty="0" err="1">
                <a:solidFill>
                  <a:srgbClr val="FABE00"/>
                </a:solidFill>
                <a:effectLst/>
                <a:latin typeface="Roboto" panose="02000000000000000000" pitchFamily="2" charset="0"/>
                <a:ea typeface="Roboto" panose="02000000000000000000" pitchFamily="2" charset="0"/>
                <a:cs typeface="Times New Roman" panose="02020603050405020304" pitchFamily="18" charset="0"/>
              </a:rPr>
              <a:t>välbefinnande</a:t>
            </a:r>
            <a:r>
              <a:rPr lang="fi-FI" sz="2000" i="1" dirty="0">
                <a:solidFill>
                  <a:srgbClr val="FABE00"/>
                </a:solidFill>
                <a:effectLst/>
                <a:latin typeface="Roboto" panose="02000000000000000000" pitchFamily="2" charset="0"/>
                <a:ea typeface="Roboto" panose="02000000000000000000" pitchFamily="2" charset="0"/>
                <a:cs typeface="Times New Roman" panose="02020603050405020304" pitchFamily="18" charset="0"/>
              </a:rPr>
              <a:t>.</a:t>
            </a:r>
            <a:br>
              <a:rPr lang="fi-FI" sz="1800" dirty="0">
                <a:effectLst/>
                <a:latin typeface="Roboto" panose="02000000000000000000" pitchFamily="2" charset="0"/>
                <a:ea typeface="Calibri" panose="020F0502020204030204" pitchFamily="34" charset="0"/>
                <a:cs typeface="Times New Roman" panose="02020603050405020304" pitchFamily="18" charset="0"/>
              </a:rPr>
            </a:br>
            <a:br>
              <a:rPr lang="fi-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4000" dirty="0"/>
          </a:p>
        </p:txBody>
      </p:sp>
    </p:spTree>
    <p:extLst>
      <p:ext uri="{BB962C8B-B14F-4D97-AF65-F5344CB8AC3E}">
        <p14:creationId xmlns:p14="http://schemas.microsoft.com/office/powerpoint/2010/main" val="32822103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o_powerpointmalli" id="{023E0BBC-C931-4E67-8F65-1929DFBD7A91}" vid="{8746E255-412F-4757-B17A-BDBD85CD2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E68D456D0288440AB6AE7FB30B7FBAD" ma:contentTypeVersion="11" ma:contentTypeDescription="Luo uusi asiakirja." ma:contentTypeScope="" ma:versionID="c39d652f31face17070fc766d94b794a">
  <xsd:schema xmlns:xsd="http://www.w3.org/2001/XMLSchema" xmlns:xs="http://www.w3.org/2001/XMLSchema" xmlns:p="http://schemas.microsoft.com/office/2006/metadata/properties" xmlns:ns2="837ff96d-1a04-4427-a633-1fe79e87a440" xmlns:ns3="08ef31d9-543d-4873-949d-63711bc9d668" targetNamespace="http://schemas.microsoft.com/office/2006/metadata/properties" ma:root="true" ma:fieldsID="f9154c28f249e4f5be64343794979535" ns2:_="" ns3:_="">
    <xsd:import namespace="837ff96d-1a04-4427-a633-1fe79e87a440"/>
    <xsd:import namespace="08ef31d9-543d-4873-949d-63711bc9d6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f96d-1a04-4427-a633-1fe79e87a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ef31d9-543d-4873-949d-63711bc9d668"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BFC6D-9F07-48A7-9332-2BB54B17967E}">
  <ds:schemaRefs>
    <ds:schemaRef ds:uri="http://schemas.microsoft.com/office/2006/documentManagement/types"/>
    <ds:schemaRef ds:uri="http://www.w3.org/XML/1998/namespace"/>
    <ds:schemaRef ds:uri="837ff96d-1a04-4427-a633-1fe79e87a440"/>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08ef31d9-543d-4873-949d-63711bc9d668"/>
    <ds:schemaRef ds:uri="http://purl.org/dc/dcmitype/"/>
  </ds:schemaRefs>
</ds:datastoreItem>
</file>

<file path=customXml/itemProps2.xml><?xml version="1.0" encoding="utf-8"?>
<ds:datastoreItem xmlns:ds="http://schemas.openxmlformats.org/officeDocument/2006/customXml" ds:itemID="{478F78FE-5BEF-4E87-9800-F2CAF4419FEC}">
  <ds:schemaRefs>
    <ds:schemaRef ds:uri="http://schemas.microsoft.com/sharepoint/v3/contenttype/forms"/>
  </ds:schemaRefs>
</ds:datastoreItem>
</file>

<file path=customXml/itemProps3.xml><?xml version="1.0" encoding="utf-8"?>
<ds:datastoreItem xmlns:ds="http://schemas.openxmlformats.org/officeDocument/2006/customXml" ds:itemID="{9F1488E7-FD2A-44BE-9268-6B0ED9A0E302}">
  <ds:schemaRefs>
    <ds:schemaRef ds:uri="08ef31d9-543d-4873-949d-63711bc9d668"/>
    <ds:schemaRef ds:uri="837ff96d-1a04-4427-a633-1fe79e87a4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TotalTime>
  <Words>1084</Words>
  <Application>Microsoft Office PowerPoint</Application>
  <PresentationFormat>Laajakuva</PresentationFormat>
  <Paragraphs>101</Paragraphs>
  <Slides>24</Slides>
  <Notes>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24</vt:i4>
      </vt:variant>
    </vt:vector>
  </HeadingPairs>
  <TitlesOfParts>
    <vt:vector size="32" baseType="lpstr">
      <vt:lpstr>Arial</vt:lpstr>
      <vt:lpstr>Calibri</vt:lpstr>
      <vt:lpstr>Calibri Light</vt:lpstr>
      <vt:lpstr>Courier New</vt:lpstr>
      <vt:lpstr>Fredoka One</vt:lpstr>
      <vt:lpstr>Roboto</vt:lpstr>
      <vt:lpstr>Symbol</vt:lpstr>
      <vt:lpstr>Office-teema</vt:lpstr>
      <vt:lpstr>Kommunalvalsmål 2021</vt:lpstr>
      <vt:lpstr>PowerPoint-esitys</vt:lpstr>
      <vt:lpstr>PowerPoint-esitys</vt:lpstr>
      <vt:lpstr>Into: Kommunalvalsmål 2021   1. Mer förebyggande arbete och  mentalvårds- och rusmedelstjänster   2. Det uppsökande ungdomsarbetets kvalitet och förutsättningar måste främjas   3. Verkstäderna bör tryggas  som högklassig närtjänst </vt:lpstr>
      <vt:lpstr>1. Mer förebyggande arbete och mentalvårds- och rusmedelstjänster   Tidigt stöd är effektivast.  </vt:lpstr>
      <vt:lpstr>Finansiering och yrkesfolk till ungdomsarbetet och till skolornas stöd- och handledningstjänster</vt:lpstr>
      <vt:lpstr>Mentalvårds- och rusmedelstjänster för alla som behöver</vt:lpstr>
      <vt:lpstr>Mer stöd till ungas boende</vt:lpstr>
      <vt:lpstr>2. Det uppsökande ungdomsarbetets kvalitet och förutsättningar måste främjas  I uppsökande ungdomsarbete får den unga hjälp med att klara utmaningar och utnyttja de tjänster han eller hon behöver.   Uppsökande ungdomsarbete är en effektiv tjänst när det gäller att främja ungdomars välbefinnande.  </vt:lpstr>
      <vt:lpstr>Det uppsökande ungdomsarbetets kontinuitet måste garanteras  </vt:lpstr>
      <vt:lpstr>Det uppsökande ungdomsarbetets expertis bör utnyttjas i utvecklandet av kommunens tjänster   </vt:lpstr>
      <vt:lpstr>3. Verkstäderna bör tryggas som högklassig närtjänst   Verkstadsverksamhet främjar livshantering och kompetens och gör det lättare att börja studera eller jobba.   Verkstadsverksamhet är ett effektivt sätt att öka kommunens sysselsättningsgrad och livskraft.  </vt:lpstr>
      <vt:lpstr>Verkstadsverksamhetens resurser måste garanteras</vt:lpstr>
      <vt:lpstr>Verkstadsverksamheten måste svara på olika behov</vt:lpstr>
      <vt:lpstr>Mer startträning i verkstäder</vt:lpstr>
      <vt:lpstr>Det uppsökande ungdomsarbetet och verkstadsverksamheten är bevisat effektiva och det lönar sig att satsa på dem! </vt:lpstr>
      <vt:lpstr>Nyckeltal för det uppsökande ungdomsarbetet</vt:lpstr>
      <vt:lpstr>Nyckeltal för verkstadsverksamheten</vt:lpstr>
      <vt:lpstr>Det uppsökande ungdomsarbetet och verkstadsverksamheten är verkningsfulla!</vt:lpstr>
      <vt:lpstr>Det uppsökande ungdomsarbetet och verkstadsverksamheten svarar mot behoven!</vt:lpstr>
      <vt:lpstr>PowerPoint-esitys</vt:lpstr>
      <vt:lpstr>Dior som kan bearbetas  Anvisning:   - Presentera din organisation och dess nyckeltal - Beskriv situationen i din kommun eller region </vt:lpstr>
      <vt:lpstr>Presentera din organisation och dess uppgifter om effekterna</vt:lpstr>
      <vt:lpstr>Beskriv situationen i din kommun/region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Kuntavaalitavoitteet</dc:title>
  <dc:creator>Reetta Pietikäinen</dc:creator>
  <cp:lastModifiedBy>Anna Kapanen</cp:lastModifiedBy>
  <cp:revision>25</cp:revision>
  <cp:lastPrinted>2020-09-22T08:30:51Z</cp:lastPrinted>
  <dcterms:created xsi:type="dcterms:W3CDTF">2020-09-22T08:10:28Z</dcterms:created>
  <dcterms:modified xsi:type="dcterms:W3CDTF">2021-11-04T09:07:04Z</dcterms:modified>
</cp:coreProperties>
</file>